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png" ContentType="image/png"/>
  <Default Extension="svg" ContentType="image/svg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5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45.xml" ContentType="application/vnd.openxmlformats-officedocument.presentationml.slideLayout+xml"/>
  <Override PartName="/ppt/viewProps.xml" ContentType="application/vnd.openxmlformats-officedocument.presentationml.viewProps+xml"/>
  <Override PartName="/customXml/item3.xml" ContentType="application/xml"/>
  <Override PartName="/customXml/itemProps31.xml" ContentType="application/vnd.openxmlformats-officedocument.customXmlProperties+xml"/>
  <Override PartName="/ppt/slides/slide2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customXml/item22.xml" ContentType="application/xml"/>
  <Override PartName="/customXml/itemProps22.xml" ContentType="application/vnd.openxmlformats-officedocument.customXmlProperties+xml"/>
  <Override PartName="/ppt/slides/slide14.xml" ContentType="application/vnd.openxmlformats-officedocument.presentationml.slide+xml"/>
  <Override PartName="/customXml/item13.xml" ContentType="application/xml"/>
  <Override PartName="/customXml/itemProps13.xml" ContentType="application/vnd.openxmlformats-officedocument.customXmlProperties+xml"/>
  <Override PartName="/ppt/slides/slide55.xml" ContentType="application/vnd.openxmlformats-officedocument.presentationml.slide+xml"/>
  <Override PartName="/ppt/handoutMasters/handoutMaster11.xml" ContentType="application/vnd.openxmlformats-officedocument.presentationml.handoutMaster+xml"/>
  <Override PartName="/ppt/theme/theme32.xml" ContentType="application/vnd.openxmlformats-officedocument.theme+xml"/>
  <Override PartName="/ppt/slides/slide46.xml" ContentType="application/vnd.openxmlformats-officedocument.presentationml.slide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3.xml" ContentType="application/vnd.openxmlformats-officedocument.theme+xml"/>
  <Override PartName="/ppt/slides/slide37.xml" ContentType="application/vnd.openxmlformats-officedocument.presentationml.slide+xml"/>
  <Override PartName="/ppt/slides/slide88.xml" ContentType="application/vnd.openxmlformats-officedocument.presentationml.slide+xml"/>
  <Override PartName="/ppt/webextensions/taskpanes.xml" ContentType="application/vnd.ms-office.webextensiontaskpanes+xml"/>
  <Override PartName="/ppt/webextensions/webextension1.xml" ContentType="application/vnd.ms-office.webextension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officeDocument/2006/relationships/officeDocument" Target="/ppt/presentation.xml" Id="rId2" /><Relationship Type="http://schemas.microsoft.com/office/2011/relationships/webextensiontaskpanes" Target="/ppt/webextensions/taskpanes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10"/>
  </p:notesMasterIdLst>
  <p:handoutMasterIdLst>
    <p:handoutMasterId r:id="rId11"/>
  </p:handoutMasterIdLst>
  <p:sldIdLst>
    <p:sldId id="310" r:id="rId2"/>
    <p:sldId id="308" r:id="rId3"/>
    <p:sldId id="303" r:id="rId4"/>
    <p:sldId id="304" r:id="rId5"/>
    <p:sldId id="309" r:id="rId6"/>
    <p:sldId id="306" r:id="rId7"/>
    <p:sldId id="307" r:id="rId8"/>
    <p:sldId id="299" r:id="rId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67A"/>
    <a:srgbClr val="222F51"/>
    <a:srgbClr val="33707A"/>
    <a:srgbClr val="4495A2"/>
    <a:srgbClr val="429DA1"/>
    <a:srgbClr val="E0C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6" autoAdjust="0"/>
    <p:restoredTop sz="93750" autoAdjust="0"/>
  </p:normalViewPr>
  <p:slideViewPr>
    <p:cSldViewPr snapToGrid="0">
      <p:cViewPr>
        <p:scale>
          <a:sx n="100" d="100"/>
          <a:sy n="100" d="100"/>
        </p:scale>
        <p:origin x="1416" y="67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"/>
    </p:cViewPr>
  </p:sorterViewPr>
  <p:notesViewPr>
    <p:cSldViewPr snapToGrid="0" showGuides="1">
      <p:cViewPr varScale="1">
        <p:scale>
          <a:sx n="44" d="100"/>
          <a:sy n="44" d="100"/>
        </p:scale>
        <p:origin x="1692" y="4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viewProps" Target="/ppt/viewProps.xml" Id="rId13" /><Relationship Type="http://schemas.openxmlformats.org/officeDocument/2006/relationships/customXml" Target="/customXml/item3.xml" Id="rId18" /><Relationship Type="http://schemas.openxmlformats.org/officeDocument/2006/relationships/slide" Target="/ppt/slides/slide22.xml" Id="rId3" /><Relationship Type="http://schemas.openxmlformats.org/officeDocument/2006/relationships/slide" Target="/ppt/slides/slide63.xml" Id="rId7" /><Relationship Type="http://schemas.openxmlformats.org/officeDocument/2006/relationships/presProps" Target="/ppt/presProps.xml" Id="rId12" /><Relationship Type="http://schemas.openxmlformats.org/officeDocument/2006/relationships/customXml" Target="/customXml/item22.xml" Id="rId17" /><Relationship Type="http://schemas.openxmlformats.org/officeDocument/2006/relationships/slide" Target="/ppt/slides/slide14.xml" Id="rId2" /><Relationship Type="http://schemas.openxmlformats.org/officeDocument/2006/relationships/customXml" Target="/customXml/item13.xml" Id="rId16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5.xml" Id="rId6" /><Relationship Type="http://schemas.openxmlformats.org/officeDocument/2006/relationships/handoutMaster" Target="/ppt/handoutMasters/handoutMaster11.xml" Id="rId11" /><Relationship Type="http://schemas.openxmlformats.org/officeDocument/2006/relationships/slide" Target="/ppt/slides/slide46.xml" Id="rId5" /><Relationship Type="http://schemas.openxmlformats.org/officeDocument/2006/relationships/tableStyles" Target="/ppt/tableStyles.xml" Id="rId15" /><Relationship Type="http://schemas.openxmlformats.org/officeDocument/2006/relationships/notesMaster" Target="/ppt/notesMasters/notesMaster11.xml" Id="rId10" /><Relationship Type="http://schemas.openxmlformats.org/officeDocument/2006/relationships/slide" Target="/ppt/slides/slide37.xml" Id="rId4" /><Relationship Type="http://schemas.openxmlformats.org/officeDocument/2006/relationships/slide" Target="/ppt/slides/slide88.xml" Id="rId9" /><Relationship Type="http://schemas.openxmlformats.org/officeDocument/2006/relationships/theme" Target="/ppt/theme/theme11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2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F8F8-BBC3-4562-BFD6-00ADEAA25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7E2E0-0CA8-4553-890C-6FAA6F1054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8BEBB-EB49-4ABA-9C93-382F8D18B090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DD3E0-9569-43DB-B2BE-18A5B7E919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876F3-4524-42F7-A83E-696E61F791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D942-2BE8-4506-AA7A-A94092991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1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3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70FA-FD12-47C8-A4FA-A7925AB09D05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4A6B6-5FF8-4427-8A8E-9C18C940D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9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4DD455-F6C1-4E93-8A65-8D23F4A53C98}"/>
              </a:ext>
            </a:extLst>
          </p:cNvPr>
          <p:cNvSpPr txBox="1"/>
          <p:nvPr userDrawn="1"/>
        </p:nvSpPr>
        <p:spPr>
          <a:xfrm>
            <a:off x="-3664527" y="2281765"/>
            <a:ext cx="3378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31BD48-03AE-483A-B104-25267608DA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824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3D2373F-4D1E-4AA9-A51B-1D49B370A1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31696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DC601A2-1347-41A1-A68C-28A04E2860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0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2CA3CD5-B379-4A13-ADB7-E956CF7E5F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3136" y="1609344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90306B0-3991-425C-9AC2-C67F60848C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3593592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7761B7C-AFEF-4899-900E-1E96BBB92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24" y="3593592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3EA995A-6D06-4251-B7E6-972800C219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0952" y="3589576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850BE6E-0476-41FC-A265-DFFB1D0EAA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9248" y="3589576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5CD98D1F-1980-4B17-8103-7A6278B695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840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29BA4FAB-ABBD-45F5-836A-2E80C1A151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39712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11CD7F5-D42C-46B9-8812-38C289F95B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42016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F0C99775-2418-4F92-9B29-65FF1743DC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11152" y="4757621"/>
            <a:ext cx="1828800" cy="1828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127C5EF-1667-43B7-86D7-4D7669ADB8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8600" y="6741869"/>
            <a:ext cx="2404872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4A2BB55-6E4D-4467-92F9-D6D6E97409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3240" y="6741869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544DD3D-B593-4974-A499-9C76958A26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38968" y="6737853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5EA0096-2F18-4E41-9D22-9C8F84CD49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07264" y="6737853"/>
            <a:ext cx="1828800" cy="731520"/>
          </a:xfr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02896" indent="0">
              <a:buNone/>
              <a:defRPr>
                <a:latin typeface="+mj-lt"/>
              </a:defRPr>
            </a:lvl2pPr>
            <a:lvl3pPr marL="1005792" indent="0">
              <a:buNone/>
              <a:defRPr>
                <a:latin typeface="+mj-lt"/>
              </a:defRPr>
            </a:lvl3pPr>
            <a:lvl4pPr marL="1508687" indent="0">
              <a:buNone/>
              <a:defRPr>
                <a:latin typeface="+mj-lt"/>
              </a:defRPr>
            </a:lvl4pPr>
            <a:lvl5pPr marL="2011582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5974D-E6E8-4362-B413-8183A143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3812"/>
            <a:ext cx="9144000" cy="64008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33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168" userDrawn="1">
          <p15:clr>
            <a:srgbClr val="FBAE40"/>
          </p15:clr>
        </p15:guide>
        <p15:guide id="6" pos="1656" userDrawn="1">
          <p15:clr>
            <a:srgbClr val="FBAE40"/>
          </p15:clr>
        </p15:guide>
        <p15:guide id="7" pos="46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9C65-F2D3-4AF9-B02C-AB7993329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0"/>
            <a:ext cx="3977640" cy="2761488"/>
          </a:xfrm>
        </p:spPr>
        <p:txBody>
          <a:bodyPr anchor="b"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ABA2BF8-D0BA-427A-BEE8-B579B631FA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0"/>
            <a:ext cx="5623560" cy="5623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46915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BE82-5494-4835-9BE4-5BDA302D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2221992"/>
            <a:ext cx="3977640" cy="3639312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6612CC72-F014-4A22-97AB-06364DB37F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457200"/>
            <a:ext cx="562356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4027710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051-C660-49C2-A89E-659C720E9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108960"/>
            <a:ext cx="3977640" cy="1847088"/>
          </a:xfrm>
        </p:spPr>
        <p:txBody>
          <a:bodyPr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D455EB27-FA02-4383-AECF-DAEF082EC3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457200"/>
            <a:ext cx="5623560" cy="685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71324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051-C660-49C2-A89E-659C720E9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447288" cy="2670048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A4EE1991-EEB1-4E05-8D9E-971C1B8A20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2148840"/>
            <a:ext cx="5623560" cy="5623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977601546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2.xml" Id="rId3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4.xml" Id="rId1" /><Relationship Type="http://schemas.openxmlformats.org/officeDocument/2006/relationships/theme" Target="/ppt/theme/theme11.xml" Id="rId6" /><Relationship Type="http://schemas.openxmlformats.org/officeDocument/2006/relationships/slideLayout" Target="/ppt/slideLayouts/slideLayout51.xml" Id="rId5" /><Relationship Type="http://schemas.openxmlformats.org/officeDocument/2006/relationships/slideLayout" Target="/ppt/slideLayouts/slideLayout45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1005791" rtl="0" eaLnBrk="1" latinLnBrk="0" hangingPunct="1">
        <a:lnSpc>
          <a:spcPct val="90000"/>
        </a:lnSpc>
        <a:spcBef>
          <a:spcPct val="0"/>
        </a:spcBef>
        <a:buNone/>
        <a:defRPr sz="48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47" indent="-251447" algn="l" defTabSz="1005791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43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39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34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29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5924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820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716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611" indent="-251447" algn="l" defTabSz="100579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896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91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86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582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7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373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267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163" algn="l" defTabSz="1005791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6048" userDrawn="1">
          <p15:clr>
            <a:srgbClr val="F26B43"/>
          </p15:clr>
        </p15:guide>
        <p15:guide id="4" orient="horz" pos="4608" userDrawn="1">
          <p15:clr>
            <a:srgbClr val="F26B43"/>
          </p15:clr>
        </p15:guide>
      </p15:sldGuideLst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74.png" Id="rId8" /><Relationship Type="http://schemas.openxmlformats.org/officeDocument/2006/relationships/image" Target="/ppt/media/image25.png" Id="rId3" /><Relationship Type="http://schemas.openxmlformats.org/officeDocument/2006/relationships/image" Target="/ppt/media/image66.png" Id="rId7" /><Relationship Type="http://schemas.openxmlformats.org/officeDocument/2006/relationships/image" Target="/ppt/media/image17.png" Id="rId2" /><Relationship Type="http://schemas.openxmlformats.org/officeDocument/2006/relationships/slideLayout" Target="/ppt/slideLayouts/slideLayout14.xml" Id="rId1" /><Relationship Type="http://schemas.openxmlformats.org/officeDocument/2006/relationships/image" Target="/ppt/media/image58.png" Id="rId6" /><Relationship Type="http://schemas.openxmlformats.org/officeDocument/2006/relationships/image" Target="/ppt/media/image49.png" Id="rId5" /><Relationship Type="http://schemas.openxmlformats.org/officeDocument/2006/relationships/image" Target="/ppt/media/image910.png" Id="rId10" /><Relationship Type="http://schemas.openxmlformats.org/officeDocument/2006/relationships/image" Target="/ppt/media/image3.svg" Id="rId4" /><Relationship Type="http://schemas.openxmlformats.org/officeDocument/2006/relationships/image" Target="/ppt/media/image811.png" Id="rId9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102.png" Id="rId2" /><Relationship Type="http://schemas.openxmlformats.org/officeDocument/2006/relationships/slideLayout" Target="/ppt/slideLayouts/slideLayout23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1114.png" Id="rId2" /><Relationship Type="http://schemas.openxmlformats.org/officeDocument/2006/relationships/slideLayout" Target="/ppt/slideLayouts/slideLayout32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image" Target="/ppt/media/image1213.png" Id="rId2" /><Relationship Type="http://schemas.openxmlformats.org/officeDocument/2006/relationships/slideLayout" Target="/ppt/slideLayouts/slideLayout45.xml" Id="rId1" /></Relationships>
</file>

<file path=ppt/slides/_rels/slide55.xml.rels>&#65279;<?xml version="1.0" encoding="utf-8"?><Relationships xmlns="http://schemas.openxmlformats.org/package/2006/relationships"><Relationship Type="http://schemas.openxmlformats.org/officeDocument/2006/relationships/image" Target="/ppt/media/image142.svg" Id="rId3" /><Relationship Type="http://schemas.openxmlformats.org/officeDocument/2006/relationships/image" Target="/ppt/media/image1312.png" Id="rId2" /><Relationship Type="http://schemas.openxmlformats.org/officeDocument/2006/relationships/slideLayout" Target="/ppt/slideLayouts/slideLayout23.xml" Id="rId1" /></Relationships>
</file>

<file path=ppt/slides/_rels/slide63.xml.rels>&#65279;<?xml version="1.0" encoding="utf-8"?><Relationships xmlns="http://schemas.openxmlformats.org/package/2006/relationships"><Relationship Type="http://schemas.openxmlformats.org/officeDocument/2006/relationships/image" Target="/ppt/media/image153.png" Id="rId2" /><Relationship Type="http://schemas.openxmlformats.org/officeDocument/2006/relationships/slideLayout" Target="/ppt/slideLayouts/slideLayout32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16.png" Id="rId2" /><Relationship Type="http://schemas.openxmlformats.org/officeDocument/2006/relationships/slideLayout" Target="/ppt/slideLayouts/slideLayout51.xml" Id="rId1" /></Relationships>
</file>

<file path=ppt/slides/_rels/slide88.xml.rels>&#65279;<?xml version="1.0" encoding="utf-8"?><Relationships xmlns="http://schemas.openxmlformats.org/package/2006/relationships"><Relationship Type="http://schemas.openxmlformats.org/officeDocument/2006/relationships/image" Target="/ppt/media/image1715.png" Id="rId2" /><Relationship Type="http://schemas.openxmlformats.org/officeDocument/2006/relationships/slideLayout" Target="/ppt/slideLayouts/slideLayout45.xml" Id="rId1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6BEB1-F92C-4A73-A5F9-1CB69D90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Coronavirus Health and Safety Tips</a:t>
            </a:r>
            <a:endParaRPr lang="en-US" dirty="0"/>
          </a:p>
        </p:txBody>
      </p:sp>
      <p:pic>
        <p:nvPicPr>
          <p:cNvPr id="20" name="Picture Placeholder 19" descr="Illustration of hand washing">
            <a:extLst>
              <a:ext uri="{FF2B5EF4-FFF2-40B4-BE49-F238E27FC236}">
                <a16:creationId xmlns:a16="http://schemas.microsoft.com/office/drawing/2014/main" id="{70662EA7-CEC1-4826-A749-C56A29BF28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90FBD-8B55-46F0-BAEB-91F9DEA30B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" y="3593592"/>
            <a:ext cx="1828800" cy="73152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Wash your hands often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4" name="Picture Placeholder 13" descr="illustration of hand sanitizer use">
            <a:extLst>
              <a:ext uri="{FF2B5EF4-FFF2-40B4-BE49-F238E27FC236}">
                <a16:creationId xmlns:a16="http://schemas.microsoft.com/office/drawing/2014/main" id="{4F90B7F7-0013-904E-949D-F5CE5A2C67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27F716-9771-4E56-B64D-E633B70D0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Use hand sanitizer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4" name="Picture Placeholder 23" descr="Illustration of a boy wearing a face mask">
            <a:extLst>
              <a:ext uri="{FF2B5EF4-FFF2-40B4-BE49-F238E27FC236}">
                <a16:creationId xmlns:a16="http://schemas.microsoft.com/office/drawing/2014/main" id="{53F05B45-FD5B-4C6A-B0B2-95FE0AB116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51D53-3FE4-4121-9311-B9986BAE93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Wear a mask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6" name="Picture Placeholder 25" descr="Illustration of a boy touching his face&#10;">
            <a:extLst>
              <a:ext uri="{FF2B5EF4-FFF2-40B4-BE49-F238E27FC236}">
                <a16:creationId xmlns:a16="http://schemas.microsoft.com/office/drawing/2014/main" id="{861FD1D6-2DB9-4C70-889A-A3B964D569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87AF8F-CAF7-4B54-B5D7-CB13258EFE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ctr">
              <a:lnSpc>
                <a:spcPts val="22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Don’t touch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8" name="Picture Placeholder 27" descr="Ilustration of boy using kleenex to cover his cough ">
            <a:extLst>
              <a:ext uri="{FF2B5EF4-FFF2-40B4-BE49-F238E27FC236}">
                <a16:creationId xmlns:a16="http://schemas.microsoft.com/office/drawing/2014/main" id="{E4FC6A23-2FD4-488E-84FB-1AA40C163EA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08" y="4757621"/>
            <a:ext cx="1828800" cy="1828800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75858B-18E6-45A1-B26C-A889E35640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8600" y="6741869"/>
            <a:ext cx="2400300" cy="7315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Cover your sneezes and coughs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0" name="Picture Placeholder 29" descr="Illustration of 2 boys practicing social distancing">
            <a:extLst>
              <a:ext uri="{FF2B5EF4-FFF2-40B4-BE49-F238E27FC236}">
                <a16:creationId xmlns:a16="http://schemas.microsoft.com/office/drawing/2014/main" id="{6B6AA0AA-EC59-43E0-8914-09A0086213E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F479A31-F30C-4BEE-8B31-08F372A862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Avoid close contact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Placeholder 31" descr="Illustration of a blue bag of school supplies">
            <a:extLst>
              <a:ext uri="{FF2B5EF4-FFF2-40B4-BE49-F238E27FC236}">
                <a16:creationId xmlns:a16="http://schemas.microsoft.com/office/drawing/2014/main" id="{08E5EC9E-60F4-4C2A-B307-58D9F31255D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016" y="4757621"/>
            <a:ext cx="1828800" cy="182880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70C63FA-EF59-4CF4-B008-2B1D5CED36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your  own supplies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Placeholder 33" descr="Illustration of a phone getting cleaned">
            <a:extLst>
              <a:ext uri="{FF2B5EF4-FFF2-40B4-BE49-F238E27FC236}">
                <a16:creationId xmlns:a16="http://schemas.microsoft.com/office/drawing/2014/main" id="{F4B2098B-CF5F-4E20-9EEC-C46E2FC254E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CBD84B-F0D2-46B2-8566-6295B592C3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Clean your electronics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6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5D5A-DFCD-4CCD-9EEF-4B440DBD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wash your hands</a:t>
            </a:r>
          </a:p>
        </p:txBody>
      </p:sp>
      <p:pic>
        <p:nvPicPr>
          <p:cNvPr id="11" name="Picture Placeholder 10" descr="Illustration of hand washing">
            <a:extLst>
              <a:ext uri="{FF2B5EF4-FFF2-40B4-BE49-F238E27FC236}">
                <a16:creationId xmlns:a16="http://schemas.microsoft.com/office/drawing/2014/main" id="{C4222CED-501E-4227-9CA2-708AFFBA82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17" r="217"/>
          <a:stretch/>
        </p:blipFill>
        <p:spPr/>
      </p:pic>
    </p:spTree>
    <p:extLst>
      <p:ext uri="{BB962C8B-B14F-4D97-AF65-F5344CB8AC3E}">
        <p14:creationId xmlns:p14="http://schemas.microsoft.com/office/powerpoint/2010/main" val="1939599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1AE7-362F-44CD-AA03-D87D7C56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</a:t>
            </a:r>
            <a:br>
              <a:rPr lang="en-US" dirty="0"/>
            </a:br>
            <a:r>
              <a:rPr lang="en-US" dirty="0"/>
              <a:t>cover your cough and sneezes</a:t>
            </a:r>
          </a:p>
        </p:txBody>
      </p:sp>
      <p:pic>
        <p:nvPicPr>
          <p:cNvPr id="5" name="Picture 4" descr="Illustration of a boy using a kleenex to cover his cough">
            <a:extLst>
              <a:ext uri="{FF2B5EF4-FFF2-40B4-BE49-F238E27FC236}">
                <a16:creationId xmlns:a16="http://schemas.microsoft.com/office/drawing/2014/main" id="{78F8169C-1BEA-4193-8DCE-4F844CC21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568" y="455669"/>
            <a:ext cx="5513832" cy="6861062"/>
          </a:xfrm>
          <a:custGeom>
            <a:avLst/>
            <a:gdLst>
              <a:gd name="connsiteX0" fmla="*/ 0 w 5513832"/>
              <a:gd name="connsiteY0" fmla="*/ 0 h 6861062"/>
              <a:gd name="connsiteX1" fmla="*/ 5513832 w 5513832"/>
              <a:gd name="connsiteY1" fmla="*/ 0 h 6861062"/>
              <a:gd name="connsiteX2" fmla="*/ 5513832 w 5513832"/>
              <a:gd name="connsiteY2" fmla="*/ 6861062 h 6861062"/>
              <a:gd name="connsiteX3" fmla="*/ 0 w 5513832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832" h="6861062">
                <a:moveTo>
                  <a:pt x="0" y="0"/>
                </a:moveTo>
                <a:lnTo>
                  <a:pt x="5513832" y="0"/>
                </a:lnTo>
                <a:lnTo>
                  <a:pt x="5513832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7096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A4CA-BC6E-480D-BD4E-F0BB8091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</a:t>
            </a:r>
            <a:br>
              <a:rPr lang="en-US" dirty="0"/>
            </a:br>
            <a:r>
              <a:rPr lang="en-US" dirty="0"/>
              <a:t>wear a mask</a:t>
            </a:r>
          </a:p>
        </p:txBody>
      </p:sp>
      <p:pic>
        <p:nvPicPr>
          <p:cNvPr id="5" name="Picture Placeholder 4" descr="Illustration of a boy using a mask&#10;">
            <a:extLst>
              <a:ext uri="{FF2B5EF4-FFF2-40B4-BE49-F238E27FC236}">
                <a16:creationId xmlns:a16="http://schemas.microsoft.com/office/drawing/2014/main" id="{C5C45C4B-9866-4F14-B088-658AA9235E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8"/>
          <a:stretch/>
        </p:blipFill>
        <p:spPr>
          <a:xfrm>
            <a:off x="4434840" y="457200"/>
            <a:ext cx="5623560" cy="6858000"/>
          </a:xfrm>
          <a:custGeom>
            <a:avLst/>
            <a:gdLst>
              <a:gd name="connsiteX0" fmla="*/ 0 w 5440680"/>
              <a:gd name="connsiteY0" fmla="*/ 0 h 6861062"/>
              <a:gd name="connsiteX1" fmla="*/ 5440680 w 5440680"/>
              <a:gd name="connsiteY1" fmla="*/ 0 h 6861062"/>
              <a:gd name="connsiteX2" fmla="*/ 5440680 w 5440680"/>
              <a:gd name="connsiteY2" fmla="*/ 6861062 h 6861062"/>
              <a:gd name="connsiteX3" fmla="*/ 0 w 5440680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0680" h="6861062">
                <a:moveTo>
                  <a:pt x="0" y="0"/>
                </a:moveTo>
                <a:lnTo>
                  <a:pt x="5440680" y="0"/>
                </a:lnTo>
                <a:lnTo>
                  <a:pt x="5440680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031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E98C-0674-47F6-AB7E-9795B298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Please </a:t>
            </a:r>
            <a:br>
              <a:rPr lang="en-US" dirty="0"/>
            </a:br>
            <a:r>
              <a:rPr lang="en-US" dirty="0"/>
              <a:t>wait here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5AAE52C-4E36-4707-8403-7F7DBB8D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4840" y="0"/>
            <a:ext cx="5623560" cy="5909844"/>
          </a:xfrm>
          <a:custGeom>
            <a:avLst/>
            <a:gdLst>
              <a:gd name="connsiteX0" fmla="*/ 1066139 w 5623560"/>
              <a:gd name="connsiteY0" fmla="*/ 0 h 5909844"/>
              <a:gd name="connsiteX1" fmla="*/ 5623560 w 5623560"/>
              <a:gd name="connsiteY1" fmla="*/ 0 h 5909844"/>
              <a:gd name="connsiteX2" fmla="*/ 5623560 w 5623560"/>
              <a:gd name="connsiteY2" fmla="*/ 5114651 h 5909844"/>
              <a:gd name="connsiteX3" fmla="*/ 5610162 w 5623560"/>
              <a:gd name="connsiteY3" fmla="*/ 5126827 h 5909844"/>
              <a:gd name="connsiteX4" fmla="*/ 3429000 w 5623560"/>
              <a:gd name="connsiteY4" fmla="*/ 5909844 h 5909844"/>
              <a:gd name="connsiteX5" fmla="*/ 0 w 5623560"/>
              <a:gd name="connsiteY5" fmla="*/ 2480844 h 5909844"/>
              <a:gd name="connsiteX6" fmla="*/ 1004331 w 5623560"/>
              <a:gd name="connsiteY6" fmla="*/ 56175 h 590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3560" h="5909844">
                <a:moveTo>
                  <a:pt x="1066139" y="0"/>
                </a:moveTo>
                <a:lnTo>
                  <a:pt x="5623560" y="0"/>
                </a:lnTo>
                <a:lnTo>
                  <a:pt x="5623560" y="5114651"/>
                </a:lnTo>
                <a:lnTo>
                  <a:pt x="5610162" y="5126827"/>
                </a:lnTo>
                <a:cubicBezTo>
                  <a:pt x="5017429" y="5615994"/>
                  <a:pt x="4257531" y="5909844"/>
                  <a:pt x="3429000" y="5909844"/>
                </a:cubicBezTo>
                <a:cubicBezTo>
                  <a:pt x="1535216" y="5909844"/>
                  <a:pt x="0" y="4374628"/>
                  <a:pt x="0" y="2480844"/>
                </a:cubicBezTo>
                <a:cubicBezTo>
                  <a:pt x="0" y="1533952"/>
                  <a:pt x="383804" y="676702"/>
                  <a:pt x="1004331" y="56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phic 5" descr="Shoe footprints">
            <a:extLst>
              <a:ext uri="{FF2B5EF4-FFF2-40B4-BE49-F238E27FC236}">
                <a16:creationId xmlns:a16="http://schemas.microsoft.com/office/drawing/2014/main" id="{1DC0CE61-7BD1-49CA-BA1E-87669567A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6631" y="570532"/>
            <a:ext cx="4533169" cy="45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4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ECBB-43E6-4EC0-988F-74756C4C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</a:t>
            </a:r>
            <a:br>
              <a:rPr lang="en-US" dirty="0"/>
            </a:br>
            <a:r>
              <a:rPr lang="en-US" dirty="0"/>
              <a:t>practice social</a:t>
            </a:r>
            <a:br>
              <a:rPr lang="en-US" dirty="0"/>
            </a:br>
            <a:r>
              <a:rPr lang="en-US" dirty="0"/>
              <a:t>distancing</a:t>
            </a:r>
          </a:p>
        </p:txBody>
      </p:sp>
      <p:pic>
        <p:nvPicPr>
          <p:cNvPr id="5" name="Picture Placeholder 4" descr="Illustration of 2 boys practicing social distancing&#10;">
            <a:extLst>
              <a:ext uri="{FF2B5EF4-FFF2-40B4-BE49-F238E27FC236}">
                <a16:creationId xmlns:a16="http://schemas.microsoft.com/office/drawing/2014/main" id="{90BC455A-EBD1-4C97-A73B-CC86049A76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9" b="-1359"/>
          <a:stretch/>
        </p:blipFill>
        <p:spPr>
          <a:custGeom>
            <a:avLst/>
            <a:gdLst>
              <a:gd name="connsiteX0" fmla="*/ 0 w 5779008"/>
              <a:gd name="connsiteY0" fmla="*/ 0 h 6861062"/>
              <a:gd name="connsiteX1" fmla="*/ 5779008 w 5779008"/>
              <a:gd name="connsiteY1" fmla="*/ 0 h 6861062"/>
              <a:gd name="connsiteX2" fmla="*/ 5779008 w 5779008"/>
              <a:gd name="connsiteY2" fmla="*/ 6861062 h 6861062"/>
              <a:gd name="connsiteX3" fmla="*/ 0 w 5779008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008" h="6861062">
                <a:moveTo>
                  <a:pt x="0" y="0"/>
                </a:moveTo>
                <a:lnTo>
                  <a:pt x="5779008" y="0"/>
                </a:lnTo>
                <a:lnTo>
                  <a:pt x="5779008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01879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3A5A-0E31-4C2E-9629-2575831C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634154" cy="2670048"/>
          </a:xfrm>
        </p:spPr>
        <p:txBody>
          <a:bodyPr>
            <a:normAutofit fontScale="90000"/>
          </a:bodyPr>
          <a:lstStyle/>
          <a:p>
            <a:r>
              <a:rPr lang="en-US" dirty="0"/>
              <a:t>Wipe down between use</a:t>
            </a:r>
          </a:p>
        </p:txBody>
      </p:sp>
      <p:pic>
        <p:nvPicPr>
          <p:cNvPr id="7" name="Picture Placeholder 6" descr="Illustration of a phone getting cleaned">
            <a:extLst>
              <a:ext uri="{FF2B5EF4-FFF2-40B4-BE49-F238E27FC236}">
                <a16:creationId xmlns:a16="http://schemas.microsoft.com/office/drawing/2014/main" id="{473989CE-3FCD-4E04-8B0D-461E6B9359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62"/>
          <a:stretch/>
        </p:blipFill>
        <p:spPr>
          <a:xfrm>
            <a:off x="4434840" y="2148840"/>
            <a:ext cx="5623560" cy="5623560"/>
          </a:xfrm>
          <a:custGeom>
            <a:avLst/>
            <a:gdLst>
              <a:gd name="connsiteX0" fmla="*/ 0 w 5900993"/>
              <a:gd name="connsiteY0" fmla="*/ 0 h 5680614"/>
              <a:gd name="connsiteX1" fmla="*/ 5900993 w 5900993"/>
              <a:gd name="connsiteY1" fmla="*/ 0 h 5680614"/>
              <a:gd name="connsiteX2" fmla="*/ 5900993 w 5900993"/>
              <a:gd name="connsiteY2" fmla="*/ 5680614 h 5680614"/>
              <a:gd name="connsiteX3" fmla="*/ 0 w 5900993"/>
              <a:gd name="connsiteY3" fmla="*/ 5680614 h 56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0993" h="5680614">
                <a:moveTo>
                  <a:pt x="0" y="0"/>
                </a:moveTo>
                <a:lnTo>
                  <a:pt x="5900993" y="0"/>
                </a:lnTo>
                <a:lnTo>
                  <a:pt x="5900993" y="5680614"/>
                </a:lnTo>
                <a:lnTo>
                  <a:pt x="0" y="568061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29584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A441-6F2D-48BB-8D96-B0335D3D6A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636776"/>
            <a:ext cx="3977640" cy="44988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Avoid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shaking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hands,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high fives, </a:t>
            </a:r>
          </a:p>
          <a:p>
            <a:pPr marL="0" marR="0" lvl="0" indent="0" algn="l" defTabSz="457200" rtl="0" eaLnBrk="1" fontAlgn="auto" latinLnBrk="0" hangingPunct="1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hugs</a:t>
            </a:r>
          </a:p>
        </p:txBody>
      </p:sp>
      <p:pic>
        <p:nvPicPr>
          <p:cNvPr id="23" name="Picture Placeholder 22" descr="Illustration of two boys greeting each other with an elbow bump">
            <a:extLst>
              <a:ext uri="{FF2B5EF4-FFF2-40B4-BE49-F238E27FC236}">
                <a16:creationId xmlns:a16="http://schemas.microsoft.com/office/drawing/2014/main" id="{327ABB8D-5AFA-4D0C-8395-42E6077614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7" b="-4447"/>
          <a:stretch/>
        </p:blipFill>
        <p:spPr>
          <a:custGeom>
            <a:avLst/>
            <a:gdLst>
              <a:gd name="connsiteX0" fmla="*/ 0 w 6126480"/>
              <a:gd name="connsiteY0" fmla="*/ 0 h 6861062"/>
              <a:gd name="connsiteX1" fmla="*/ 6126480 w 6126480"/>
              <a:gd name="connsiteY1" fmla="*/ 0 h 6861062"/>
              <a:gd name="connsiteX2" fmla="*/ 6126480 w 6126480"/>
              <a:gd name="connsiteY2" fmla="*/ 6861062 h 6861062"/>
              <a:gd name="connsiteX3" fmla="*/ 0 w 6126480"/>
              <a:gd name="connsiteY3" fmla="*/ 6861062 h 686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80" h="6861062">
                <a:moveTo>
                  <a:pt x="0" y="0"/>
                </a:moveTo>
                <a:lnTo>
                  <a:pt x="6126480" y="0"/>
                </a:lnTo>
                <a:lnTo>
                  <a:pt x="6126480" y="6861062"/>
                </a:lnTo>
                <a:lnTo>
                  <a:pt x="0" y="68610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0884916"/>
      </p:ext>
    </p:extLst>
  </p:cSld>
  <p:clrMapOvr>
    <a:masterClrMapping/>
  </p:clrMapOvr>
</p:sld>
</file>

<file path=ppt/theme/theme11.xml><?xml version="1.0" encoding="utf-8"?>
<a:theme xmlns:a="http://schemas.openxmlformats.org/drawingml/2006/main" name="Secondary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FFC00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&#65279;<?xml version="1.0" encoding="utf-8"?><Relationships xmlns="http://schemas.openxmlformats.org/package/2006/relationships"><Relationship Type="http://schemas.microsoft.com/office/2011/relationships/webextension" Target="/ppt/webextensions/webextension1.xml" Id="rId1" /></Relationships>
</file>

<file path=ppt/webextensions/taskpanes.xml><?xml version="1.0" encoding="utf-8"?>
<wetp:taskpanes xmlns:wetp="http://schemas.microsoft.com/office/webextensions/taskpanes/2010/11">
  <wetp:taskpane dockstate="right" visibility="0" width="70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3139D6D7-F758-465C-A40C-57E083B2FB3F}"/>
</file>

<file path=customXml/itemProps22.xml><?xml version="1.0" encoding="utf-8"?>
<ds:datastoreItem xmlns:ds="http://schemas.openxmlformats.org/officeDocument/2006/customXml" ds:itemID="{CD378078-4147-418C-A18E-26E902105FA5}"/>
</file>

<file path=customXml/itemProps31.xml><?xml version="1.0" encoding="utf-8"?>
<ds:datastoreItem xmlns:ds="http://schemas.openxmlformats.org/officeDocument/2006/customXml" ds:itemID="{C24A9F34-97A8-4571-AEB7-0C22CDB5CEE1}"/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74</ap:Words>
  <ap:Application>Microsoft Office PowerPoint</ap:Application>
  <ap:PresentationFormat>Custom</ap:PresentationFormat>
  <ap:Paragraphs>20</ap:Paragraphs>
  <ap:Slides>8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ap:HeadingPairs>
  <ap:TitlesOfParts>
    <vt:vector baseType="lpstr" size="14">
      <vt:lpstr>Arial</vt:lpstr>
      <vt:lpstr>Calibri</vt:lpstr>
      <vt:lpstr>Kristen ITC</vt:lpstr>
      <vt:lpstr>Quire Sans</vt:lpstr>
      <vt:lpstr>Times New Roman</vt:lpstr>
      <vt:lpstr>Secondary</vt:lpstr>
      <vt:lpstr>Coronavirus Health and Safety Tips</vt:lpstr>
      <vt:lpstr>Remember to wash your hands</vt:lpstr>
      <vt:lpstr>Please cover your cough and sneezes</vt:lpstr>
      <vt:lpstr>Please wear a mask</vt:lpstr>
      <vt:lpstr>Please  wait here</vt:lpstr>
      <vt:lpstr>Please practice social distancing</vt:lpstr>
      <vt:lpstr>Wipe down between use</vt:lpstr>
      <vt:lpstr>Avoid  shaking  hands,  high fives,  and hugs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2020-08-16T21:32:50Z</dcterms:created>
  <dcterms:modified xsi:type="dcterms:W3CDTF">2020-08-16T21:32:55Z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