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slides/slide21.xml" ContentType="application/vnd.openxmlformats-officedocument.presentationml.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1.xml" ContentType="application/vnd.openxmlformats-officedocument.theme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customXml/item3.xml" ContentType="application/xml"/>
  <Override PartName="/customXml/itemProps31.xml" ContentType="application/vnd.openxmlformats-officedocument.customXmlProperties+xml"/>
  <Override PartName="/ppt/presProps.xml" ContentType="application/vnd.openxmlformats-officedocument.presentationml.presProps+xml"/>
  <Override PartName="/customXml/item22.xml" ContentType="application/xml"/>
  <Override PartName="/customXml/itemProps22.xml" ContentType="application/vnd.openxmlformats-officedocument.customXmlProperties+xml"/>
  <Override PartName="/ppt/slides/slide33.xml" ContentType="application/vnd.openxmlformats-officedocument.presentationml.slide+xml"/>
  <Override PartName="/customXml/item13.xml" ContentType="application/xml"/>
  <Override PartName="/customXml/itemProps13.xml" ContentType="application/vnd.openxmlformats-officedocument.customXmlProperties+xml"/>
  <Override PartName="/ppt/webextensions/taskpanes.xml" ContentType="application/vnd.ms-office.webextensiontaskpanes+xml"/>
  <Override PartName="/ppt/webextensions/webextension1.xml" ContentType="application/vnd.ms-office.webextension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officeDocument/2006/relationships/officeDocument" Target="/ppt/presentation.xml" Id="rId2" /><Relationship Type="http://schemas.microsoft.com/office/2011/relationships/webextensiontaskpanes" Target="/ppt/webextensions/taskpanes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2" r:id="rId1"/>
  </p:sldMasterIdLst>
  <p:sldIdLst>
    <p:sldId id="284" r:id="rId2"/>
    <p:sldId id="289" r:id="rId3"/>
    <p:sldId id="29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95F"/>
    <a:srgbClr val="136143"/>
    <a:srgbClr val="0B3B29"/>
    <a:srgbClr val="8439BD"/>
    <a:srgbClr val="8F2EA2"/>
    <a:srgbClr val="3EDA9F"/>
    <a:srgbClr val="10543A"/>
    <a:srgbClr val="D9A5E3"/>
    <a:srgbClr val="20A472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033" autoAdjust="0"/>
  </p:normalViewPr>
  <p:slideViewPr>
    <p:cSldViewPr snapToGrid="0" showGuides="1">
      <p:cViewPr>
        <p:scale>
          <a:sx n="100" d="100"/>
          <a:sy n="100" d="100"/>
        </p:scale>
        <p:origin x="-53" y="-485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slide" Target="/ppt/slides/slide21.xml" Id="rId3" /><Relationship Type="http://schemas.openxmlformats.org/officeDocument/2006/relationships/theme" Target="/ppt/theme/theme11.xml" Id="rId7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customXml" Target="/customXml/item3.xml" Id="rId11" /><Relationship Type="http://schemas.openxmlformats.org/officeDocument/2006/relationships/presProps" Target="/ppt/presProps.xml" Id="rId5" /><Relationship Type="http://schemas.openxmlformats.org/officeDocument/2006/relationships/customXml" Target="/customXml/item22.xml" Id="rId10" /><Relationship Type="http://schemas.openxmlformats.org/officeDocument/2006/relationships/slide" Target="/ppt/slides/slide33.xml" Id="rId4" /><Relationship Type="http://schemas.openxmlformats.org/officeDocument/2006/relationships/customXml" Target="/customXml/item13.xml" Id="rId9" /></Relationship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2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1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2.xml" Id="rId1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427950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657865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</a:rPr>
              <a:t>Q3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8877806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198035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23" name="Freeform: Shape 22" descr="timeline ">
            <a:extLst>
              <a:ext uri="{FF2B5EF4-FFF2-40B4-BE49-F238E27FC236}">
                <a16:creationId xmlns:a16="http://schemas.microsoft.com/office/drawing/2014/main" id="{7889103E-B405-4427-BC20-A3CA893D099A}"/>
              </a:ext>
            </a:extLst>
          </p:cNvPr>
          <p:cNvSpPr/>
          <p:nvPr/>
        </p:nvSpPr>
        <p:spPr>
          <a:xfrm flipH="1" flipV="1">
            <a:off x="1392439" y="2020391"/>
            <a:ext cx="9252295" cy="2410190"/>
          </a:xfrm>
          <a:custGeom>
            <a:avLst/>
            <a:gdLst>
              <a:gd name="connsiteX0" fmla="*/ 1192508 w 9252295"/>
              <a:gd name="connsiteY0" fmla="*/ 2410190 h 2410190"/>
              <a:gd name="connsiteX1" fmla="*/ 0 w 9252295"/>
              <a:gd name="connsiteY1" fmla="*/ 1217682 h 2410190"/>
              <a:gd name="connsiteX2" fmla="*/ 1107 w 9252295"/>
              <a:gd name="connsiteY2" fmla="*/ 1206703 h 2410190"/>
              <a:gd name="connsiteX3" fmla="*/ 96158 w 9252295"/>
              <a:gd name="connsiteY3" fmla="*/ 1206703 h 2410190"/>
              <a:gd name="connsiteX4" fmla="*/ 95051 w 9252295"/>
              <a:gd name="connsiteY4" fmla="*/ 1217682 h 2410190"/>
              <a:gd name="connsiteX5" fmla="*/ 1192508 w 9252295"/>
              <a:gd name="connsiteY5" fmla="*/ 2315139 h 2410190"/>
              <a:gd name="connsiteX6" fmla="*/ 2289965 w 9252295"/>
              <a:gd name="connsiteY6" fmla="*/ 1217682 h 2410190"/>
              <a:gd name="connsiteX7" fmla="*/ 2289554 w 9252295"/>
              <a:gd name="connsiteY7" fmla="*/ 1209531 h 2410190"/>
              <a:gd name="connsiteX8" fmla="*/ 2290085 w 9252295"/>
              <a:gd name="connsiteY8" fmla="*/ 1209531 h 2410190"/>
              <a:gd name="connsiteX9" fmla="*/ 2295831 w 9252295"/>
              <a:gd name="connsiteY9" fmla="*/ 1095755 h 2410190"/>
              <a:gd name="connsiteX10" fmla="*/ 3482182 w 9252295"/>
              <a:gd name="connsiteY10" fmla="*/ 25174 h 2410190"/>
              <a:gd name="connsiteX11" fmla="*/ 4668533 w 9252295"/>
              <a:gd name="connsiteY11" fmla="*/ 1095755 h 2410190"/>
              <a:gd name="connsiteX12" fmla="*/ 4674278 w 9252295"/>
              <a:gd name="connsiteY12" fmla="*/ 1209531 h 2410190"/>
              <a:gd name="connsiteX13" fmla="*/ 4673516 w 9252295"/>
              <a:gd name="connsiteY13" fmla="*/ 1209531 h 2410190"/>
              <a:gd name="connsiteX14" fmla="*/ 4678322 w 9252295"/>
              <a:gd name="connsiteY14" fmla="*/ 1304717 h 2410190"/>
              <a:gd name="connsiteX15" fmla="*/ 5770114 w 9252295"/>
              <a:gd name="connsiteY15" fmla="*/ 2289966 h 2410190"/>
              <a:gd name="connsiteX16" fmla="*/ 6861904 w 9252295"/>
              <a:gd name="connsiteY16" fmla="*/ 1304717 h 2410190"/>
              <a:gd name="connsiteX17" fmla="*/ 6867159 w 9252295"/>
              <a:gd name="connsiteY17" fmla="*/ 1200660 h 2410190"/>
              <a:gd name="connsiteX18" fmla="*/ 6867690 w 9252295"/>
              <a:gd name="connsiteY18" fmla="*/ 1200660 h 2410190"/>
              <a:gd name="connsiteX19" fmla="*/ 6867279 w 9252295"/>
              <a:gd name="connsiteY19" fmla="*/ 1192508 h 2410190"/>
              <a:gd name="connsiteX20" fmla="*/ 8059787 w 9252295"/>
              <a:gd name="connsiteY20" fmla="*/ 0 h 2410190"/>
              <a:gd name="connsiteX21" fmla="*/ 9252295 w 9252295"/>
              <a:gd name="connsiteY21" fmla="*/ 1192508 h 2410190"/>
              <a:gd name="connsiteX22" fmla="*/ 9251964 w 9252295"/>
              <a:gd name="connsiteY22" fmla="*/ 1195794 h 2410190"/>
              <a:gd name="connsiteX23" fmla="*/ 9156913 w 9252295"/>
              <a:gd name="connsiteY23" fmla="*/ 1195794 h 2410190"/>
              <a:gd name="connsiteX24" fmla="*/ 9157244 w 9252295"/>
              <a:gd name="connsiteY24" fmla="*/ 1192508 h 2410190"/>
              <a:gd name="connsiteX25" fmla="*/ 8059787 w 9252295"/>
              <a:gd name="connsiteY25" fmla="*/ 95051 h 2410190"/>
              <a:gd name="connsiteX26" fmla="*/ 6962330 w 9252295"/>
              <a:gd name="connsiteY26" fmla="*/ 1192508 h 2410190"/>
              <a:gd name="connsiteX27" fmla="*/ 6962741 w 9252295"/>
              <a:gd name="connsiteY27" fmla="*/ 1200660 h 2410190"/>
              <a:gd name="connsiteX28" fmla="*/ 6962209 w 9252295"/>
              <a:gd name="connsiteY28" fmla="*/ 1200660 h 2410190"/>
              <a:gd name="connsiteX29" fmla="*/ 6956464 w 9252295"/>
              <a:gd name="connsiteY29" fmla="*/ 1314435 h 2410190"/>
              <a:gd name="connsiteX30" fmla="*/ 5770114 w 9252295"/>
              <a:gd name="connsiteY30" fmla="*/ 2385016 h 2410190"/>
              <a:gd name="connsiteX31" fmla="*/ 4583763 w 9252295"/>
              <a:gd name="connsiteY31" fmla="*/ 1314435 h 2410190"/>
              <a:gd name="connsiteX32" fmla="*/ 4578017 w 9252295"/>
              <a:gd name="connsiteY32" fmla="*/ 1200660 h 2410190"/>
              <a:gd name="connsiteX33" fmla="*/ 4578780 w 9252295"/>
              <a:gd name="connsiteY33" fmla="*/ 1200660 h 2410190"/>
              <a:gd name="connsiteX34" fmla="*/ 4573974 w 9252295"/>
              <a:gd name="connsiteY34" fmla="*/ 1105474 h 2410190"/>
              <a:gd name="connsiteX35" fmla="*/ 3482182 w 9252295"/>
              <a:gd name="connsiteY35" fmla="*/ 120225 h 2410190"/>
              <a:gd name="connsiteX36" fmla="*/ 2390391 w 9252295"/>
              <a:gd name="connsiteY36" fmla="*/ 1105474 h 2410190"/>
              <a:gd name="connsiteX37" fmla="*/ 2385136 w 9252295"/>
              <a:gd name="connsiteY37" fmla="*/ 1209531 h 2410190"/>
              <a:gd name="connsiteX38" fmla="*/ 2384604 w 9252295"/>
              <a:gd name="connsiteY38" fmla="*/ 1209531 h 2410190"/>
              <a:gd name="connsiteX39" fmla="*/ 2385016 w 9252295"/>
              <a:gd name="connsiteY39" fmla="*/ 1217682 h 2410190"/>
              <a:gd name="connsiteX40" fmla="*/ 1192508 w 9252295"/>
              <a:gd name="connsiteY40" fmla="*/ 2410190 h 24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252295" h="2410190">
                <a:moveTo>
                  <a:pt x="1192508" y="2410190"/>
                </a:moveTo>
                <a:cubicBezTo>
                  <a:pt x="533904" y="2410190"/>
                  <a:pt x="0" y="1876286"/>
                  <a:pt x="0" y="1217682"/>
                </a:cubicBezTo>
                <a:lnTo>
                  <a:pt x="1107" y="1206703"/>
                </a:lnTo>
                <a:lnTo>
                  <a:pt x="96158" y="1206703"/>
                </a:lnTo>
                <a:lnTo>
                  <a:pt x="95051" y="1217682"/>
                </a:lnTo>
                <a:cubicBezTo>
                  <a:pt x="95051" y="1823791"/>
                  <a:pt x="586400" y="2315139"/>
                  <a:pt x="1192508" y="2315139"/>
                </a:cubicBezTo>
                <a:cubicBezTo>
                  <a:pt x="1798616" y="2315139"/>
                  <a:pt x="2289965" y="1823791"/>
                  <a:pt x="2289965" y="1217682"/>
                </a:cubicBezTo>
                <a:lnTo>
                  <a:pt x="2289554" y="1209531"/>
                </a:lnTo>
                <a:lnTo>
                  <a:pt x="2290085" y="1209531"/>
                </a:lnTo>
                <a:lnTo>
                  <a:pt x="2295831" y="1095755"/>
                </a:lnTo>
                <a:cubicBezTo>
                  <a:pt x="2356899" y="494427"/>
                  <a:pt x="2864742" y="25174"/>
                  <a:pt x="3482182" y="25174"/>
                </a:cubicBezTo>
                <a:cubicBezTo>
                  <a:pt x="4099623" y="25174"/>
                  <a:pt x="4607465" y="494427"/>
                  <a:pt x="4668533" y="1095755"/>
                </a:cubicBezTo>
                <a:lnTo>
                  <a:pt x="4674278" y="1209531"/>
                </a:lnTo>
                <a:lnTo>
                  <a:pt x="4673516" y="1209531"/>
                </a:lnTo>
                <a:lnTo>
                  <a:pt x="4678322" y="1304717"/>
                </a:lnTo>
                <a:cubicBezTo>
                  <a:pt x="4734523" y="1858116"/>
                  <a:pt x="5201886" y="2289966"/>
                  <a:pt x="5770114" y="2289966"/>
                </a:cubicBezTo>
                <a:cubicBezTo>
                  <a:pt x="6338340" y="2289966"/>
                  <a:pt x="6805704" y="1858116"/>
                  <a:pt x="6861904" y="1304717"/>
                </a:cubicBezTo>
                <a:lnTo>
                  <a:pt x="6867159" y="1200660"/>
                </a:lnTo>
                <a:lnTo>
                  <a:pt x="6867690" y="1200660"/>
                </a:lnTo>
                <a:lnTo>
                  <a:pt x="6867279" y="1192508"/>
                </a:lnTo>
                <a:cubicBezTo>
                  <a:pt x="6867279" y="533905"/>
                  <a:pt x="7401183" y="0"/>
                  <a:pt x="8059787" y="0"/>
                </a:cubicBezTo>
                <a:cubicBezTo>
                  <a:pt x="8718390" y="0"/>
                  <a:pt x="9252295" y="533905"/>
                  <a:pt x="9252295" y="1192508"/>
                </a:cubicBezTo>
                <a:lnTo>
                  <a:pt x="9251964" y="1195794"/>
                </a:lnTo>
                <a:lnTo>
                  <a:pt x="9156913" y="1195794"/>
                </a:lnTo>
                <a:lnTo>
                  <a:pt x="9157244" y="1192508"/>
                </a:lnTo>
                <a:cubicBezTo>
                  <a:pt x="9157244" y="586400"/>
                  <a:pt x="8665895" y="95051"/>
                  <a:pt x="8059787" y="95051"/>
                </a:cubicBezTo>
                <a:cubicBezTo>
                  <a:pt x="7453679" y="95051"/>
                  <a:pt x="6962330" y="586400"/>
                  <a:pt x="6962330" y="1192508"/>
                </a:cubicBezTo>
                <a:lnTo>
                  <a:pt x="6962741" y="1200660"/>
                </a:lnTo>
                <a:lnTo>
                  <a:pt x="6962209" y="1200660"/>
                </a:lnTo>
                <a:lnTo>
                  <a:pt x="6956464" y="1314435"/>
                </a:lnTo>
                <a:cubicBezTo>
                  <a:pt x="6895396" y="1915764"/>
                  <a:pt x="6387554" y="2385016"/>
                  <a:pt x="5770114" y="2385016"/>
                </a:cubicBezTo>
                <a:cubicBezTo>
                  <a:pt x="5152672" y="2385016"/>
                  <a:pt x="4644831" y="1915764"/>
                  <a:pt x="4583763" y="1314435"/>
                </a:cubicBezTo>
                <a:lnTo>
                  <a:pt x="4578017" y="1200660"/>
                </a:lnTo>
                <a:lnTo>
                  <a:pt x="4578780" y="1200660"/>
                </a:lnTo>
                <a:lnTo>
                  <a:pt x="4573974" y="1105474"/>
                </a:lnTo>
                <a:cubicBezTo>
                  <a:pt x="4517772" y="552075"/>
                  <a:pt x="4050409" y="120225"/>
                  <a:pt x="3482182" y="120225"/>
                </a:cubicBezTo>
                <a:cubicBezTo>
                  <a:pt x="2913956" y="120225"/>
                  <a:pt x="2446592" y="552075"/>
                  <a:pt x="2390391" y="1105474"/>
                </a:cubicBezTo>
                <a:lnTo>
                  <a:pt x="2385136" y="1209531"/>
                </a:lnTo>
                <a:lnTo>
                  <a:pt x="2384604" y="1209531"/>
                </a:lnTo>
                <a:lnTo>
                  <a:pt x="2385016" y="1217682"/>
                </a:lnTo>
                <a:cubicBezTo>
                  <a:pt x="2385016" y="1876286"/>
                  <a:pt x="1851111" y="2410190"/>
                  <a:pt x="1192508" y="2410190"/>
                </a:cubicBezTo>
                <a:close/>
              </a:path>
            </a:pathLst>
          </a:custGeom>
          <a:gradFill flip="none" rotWithShape="1">
            <a:gsLst>
              <a:gs pos="61000">
                <a:srgbClr val="00B0F0"/>
              </a:gs>
              <a:gs pos="39000">
                <a:schemeClr val="accent5"/>
              </a:gs>
              <a:gs pos="18000">
                <a:schemeClr val="accent4"/>
              </a:gs>
              <a:gs pos="92000">
                <a:schemeClr val="accent3"/>
              </a:gs>
            </a:gsLst>
            <a:lin ang="10800000" scaled="0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2" name="Oval 1" descr="timeline endpoints">
            <a:extLst>
              <a:ext uri="{FF2B5EF4-FFF2-40B4-BE49-F238E27FC236}">
                <a16:creationId xmlns:a16="http://schemas.microsoft.com/office/drawing/2014/main" id="{81AA7F01-98B3-49CE-A287-1B558536C306}"/>
              </a:ext>
            </a:extLst>
          </p:cNvPr>
          <p:cNvSpPr/>
          <p:nvPr/>
        </p:nvSpPr>
        <p:spPr>
          <a:xfrm>
            <a:off x="1320120" y="3149771"/>
            <a:ext cx="218092" cy="218092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 descr="timeline endpoints">
            <a:extLst>
              <a:ext uri="{FF2B5EF4-FFF2-40B4-BE49-F238E27FC236}">
                <a16:creationId xmlns:a16="http://schemas.microsoft.com/office/drawing/2014/main" id="{491CCD59-030F-4F79-9A33-EBC86A2EC9FE}"/>
              </a:ext>
            </a:extLst>
          </p:cNvPr>
          <p:cNvSpPr/>
          <p:nvPr/>
        </p:nvSpPr>
        <p:spPr>
          <a:xfrm>
            <a:off x="10480529" y="3149771"/>
            <a:ext cx="218092" cy="218092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A472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6086B1F-4F6D-4493-AE84-2520E9364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A44816B-378D-41B5-84D7-39CECE2E45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EFC63F8-23B1-4F22-9868-15EB446170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A64E66E-DA3C-42CD-80D9-89BD3A8A4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5A6A695-5271-4895-88EF-663A3F593E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3CA8393-83FA-4B7B-BF41-CB601BA164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CD04606-2C05-4AC9-9F6C-C0E9EDF1BC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DA3309B0-9F41-47B2-8F25-1098748641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Roadmap</a:t>
            </a:r>
          </a:p>
        </p:txBody>
      </p:sp>
    </p:spTree>
    <p:extLst>
      <p:ext uri="{BB962C8B-B14F-4D97-AF65-F5344CB8AC3E}">
        <p14:creationId xmlns:p14="http://schemas.microsoft.com/office/powerpoint/2010/main" val="4230622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 descr="timeline ">
            <a:extLst>
              <a:ext uri="{FF2B5EF4-FFF2-40B4-BE49-F238E27FC236}">
                <a16:creationId xmlns:a16="http://schemas.microsoft.com/office/drawing/2014/main" id="{8D4775DE-A457-470F-9215-52C254BEA12F}"/>
              </a:ext>
            </a:extLst>
          </p:cNvPr>
          <p:cNvSpPr/>
          <p:nvPr/>
        </p:nvSpPr>
        <p:spPr>
          <a:xfrm rot="10800000" flipV="1">
            <a:off x="340122" y="2331273"/>
            <a:ext cx="5431542" cy="1392649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1944208" y="258509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3296537" y="258509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4648865" y="258509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591879" y="258509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51" name="Oval 50" descr="timeline endpoints">
            <a:extLst>
              <a:ext uri="{FF2B5EF4-FFF2-40B4-BE49-F238E27FC236}">
                <a16:creationId xmlns:a16="http://schemas.microsoft.com/office/drawing/2014/main" id="{FEB42CF1-3717-49C1-AB83-60AC16555486}"/>
              </a:ext>
            </a:extLst>
          </p:cNvPr>
          <p:cNvSpPr/>
          <p:nvPr/>
        </p:nvSpPr>
        <p:spPr>
          <a:xfrm>
            <a:off x="259701" y="2929878"/>
            <a:ext cx="190273" cy="190273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 descr="timeline endpoints">
            <a:extLst>
              <a:ext uri="{FF2B5EF4-FFF2-40B4-BE49-F238E27FC236}">
                <a16:creationId xmlns:a16="http://schemas.microsoft.com/office/drawing/2014/main" id="{ADA048D0-8338-452D-AF0D-7D6C9C599BD4}"/>
              </a:ext>
            </a:extLst>
          </p:cNvPr>
          <p:cNvSpPr/>
          <p:nvPr/>
        </p:nvSpPr>
        <p:spPr>
          <a:xfrm>
            <a:off x="5666452" y="2934612"/>
            <a:ext cx="180805" cy="180805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 descr="timeline ">
            <a:extLst>
              <a:ext uri="{FF2B5EF4-FFF2-40B4-BE49-F238E27FC236}">
                <a16:creationId xmlns:a16="http://schemas.microsoft.com/office/drawing/2014/main" id="{7B3DF975-73CD-42C6-9B78-C3FF40C352F1}"/>
              </a:ext>
            </a:extLst>
          </p:cNvPr>
          <p:cNvSpPr/>
          <p:nvPr/>
        </p:nvSpPr>
        <p:spPr>
          <a:xfrm rot="10800000" flipV="1">
            <a:off x="6434370" y="2331273"/>
            <a:ext cx="5431542" cy="1392649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F57FC2D-CA42-4C0C-9FE9-BC02A85CA6CC}"/>
              </a:ext>
            </a:extLst>
          </p:cNvPr>
          <p:cNvSpPr/>
          <p:nvPr/>
        </p:nvSpPr>
        <p:spPr>
          <a:xfrm>
            <a:off x="8038456" y="258509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CBB380A-D7CA-44B2-9AFF-F5B137339529}"/>
              </a:ext>
            </a:extLst>
          </p:cNvPr>
          <p:cNvSpPr/>
          <p:nvPr/>
        </p:nvSpPr>
        <p:spPr>
          <a:xfrm>
            <a:off x="9390785" y="258509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EBE3DB8-3294-4B4E-8DA5-18607EEBBF08}"/>
              </a:ext>
            </a:extLst>
          </p:cNvPr>
          <p:cNvSpPr/>
          <p:nvPr/>
        </p:nvSpPr>
        <p:spPr>
          <a:xfrm>
            <a:off x="10743113" y="258509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7109255-4AA7-4D58-A34F-284BA675F71A}"/>
              </a:ext>
            </a:extLst>
          </p:cNvPr>
          <p:cNvSpPr/>
          <p:nvPr/>
        </p:nvSpPr>
        <p:spPr>
          <a:xfrm>
            <a:off x="6686127" y="258509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70" name="Oval 69" descr="timeline endpoints">
            <a:extLst>
              <a:ext uri="{FF2B5EF4-FFF2-40B4-BE49-F238E27FC236}">
                <a16:creationId xmlns:a16="http://schemas.microsoft.com/office/drawing/2014/main" id="{96AFF1A5-C326-45A3-9DDD-4193AFEF1A15}"/>
              </a:ext>
            </a:extLst>
          </p:cNvPr>
          <p:cNvSpPr/>
          <p:nvPr/>
        </p:nvSpPr>
        <p:spPr>
          <a:xfrm>
            <a:off x="6353949" y="2929878"/>
            <a:ext cx="190273" cy="190273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 descr="timeline endpoints">
            <a:extLst>
              <a:ext uri="{FF2B5EF4-FFF2-40B4-BE49-F238E27FC236}">
                <a16:creationId xmlns:a16="http://schemas.microsoft.com/office/drawing/2014/main" id="{77EBB638-4BD1-47AC-94FB-DCD6B28116F6}"/>
              </a:ext>
            </a:extLst>
          </p:cNvPr>
          <p:cNvSpPr/>
          <p:nvPr/>
        </p:nvSpPr>
        <p:spPr>
          <a:xfrm>
            <a:off x="11760700" y="2934612"/>
            <a:ext cx="180805" cy="180805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24A58D-AA17-4F67-83B7-7CCA21DB5A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FF8A845-42A9-4A35-96F2-1B02ED530A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C3D9F9-4837-4F86-BA47-07FC8380F1B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C35B328-B64E-4876-8FF0-5F1BBD21C7C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6BD85-425B-4958-88CA-45CA44C8037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89F2451-1186-4C3F-A493-A04E51E7B08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04DBBF1-EF80-43E1-B3CC-E7287929142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3D68865-5E04-4E48-9C59-307470D709C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1E481CA-8BE8-4318-84EE-4F88A61BE57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AB27524-4451-4AC5-964C-0F705B6368D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FEC3A38-7684-4BBF-AFAD-87409B0E6BD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C82D1BF-3352-4868-9C3D-613EB8D084C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E9BE32E-27C4-48FC-81C3-3D6F67418E3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611DE91-B76B-4361-A001-E52AEAAD877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58A900D-B4DE-4CA7-B31B-EF43F275DE2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CB9ACC2-C176-402F-99F5-FE146A30A09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CE9001BD-04C4-40D0-98EB-088BE1EF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Roadmap </a:t>
            </a:r>
          </a:p>
        </p:txBody>
      </p:sp>
    </p:spTree>
    <p:extLst>
      <p:ext uri="{BB962C8B-B14F-4D97-AF65-F5344CB8AC3E}">
        <p14:creationId xmlns:p14="http://schemas.microsoft.com/office/powerpoint/2010/main" val="46239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B2F02A22-56A3-42EF-908D-D2912537BFCB}"/>
              </a:ext>
            </a:extLst>
          </p:cNvPr>
          <p:cNvSpPr/>
          <p:nvPr/>
        </p:nvSpPr>
        <p:spPr>
          <a:xfrm>
            <a:off x="409537" y="285450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B500843-B3EC-400A-ACDA-E2D1492353C4}"/>
              </a:ext>
            </a:extLst>
          </p:cNvPr>
          <p:cNvSpPr/>
          <p:nvPr/>
        </p:nvSpPr>
        <p:spPr>
          <a:xfrm>
            <a:off x="409537" y="398473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5588404-8416-465D-8076-FA0F5968D6E9}"/>
              </a:ext>
            </a:extLst>
          </p:cNvPr>
          <p:cNvSpPr/>
          <p:nvPr/>
        </p:nvSpPr>
        <p:spPr>
          <a:xfrm>
            <a:off x="409537" y="511496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DC88F6D-5AD1-4E30-A2A7-09616FFB96E8}"/>
              </a:ext>
            </a:extLst>
          </p:cNvPr>
          <p:cNvSpPr/>
          <p:nvPr/>
        </p:nvSpPr>
        <p:spPr>
          <a:xfrm>
            <a:off x="409537" y="172427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122" name="Freeform: Shape 121" descr="timeline ">
            <a:extLst>
              <a:ext uri="{FF2B5EF4-FFF2-40B4-BE49-F238E27FC236}">
                <a16:creationId xmlns:a16="http://schemas.microsoft.com/office/drawing/2014/main" id="{728E0998-1474-41D6-9145-8BF65D7031C4}"/>
              </a:ext>
            </a:extLst>
          </p:cNvPr>
          <p:cNvSpPr/>
          <p:nvPr/>
        </p:nvSpPr>
        <p:spPr>
          <a:xfrm rot="16200000" flipV="1">
            <a:off x="-1456639" y="3241639"/>
            <a:ext cx="4565215" cy="1170522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56000">
                <a:schemeClr val="accent6"/>
              </a:gs>
              <a:gs pos="36000">
                <a:schemeClr val="accent5"/>
              </a:gs>
              <a:gs pos="15000">
                <a:schemeClr val="accent4"/>
              </a:gs>
              <a:gs pos="10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3" name="Oval 122" descr="timeline endpoints">
            <a:extLst>
              <a:ext uri="{FF2B5EF4-FFF2-40B4-BE49-F238E27FC236}">
                <a16:creationId xmlns:a16="http://schemas.microsoft.com/office/drawing/2014/main" id="{BFD4FC00-6DDF-4537-8F8F-569E05A2C3D8}"/>
              </a:ext>
            </a:extLst>
          </p:cNvPr>
          <p:cNvSpPr/>
          <p:nvPr/>
        </p:nvSpPr>
        <p:spPr>
          <a:xfrm>
            <a:off x="745262" y="1496310"/>
            <a:ext cx="137199" cy="137199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 descr="timeline endpoints">
            <a:extLst>
              <a:ext uri="{FF2B5EF4-FFF2-40B4-BE49-F238E27FC236}">
                <a16:creationId xmlns:a16="http://schemas.microsoft.com/office/drawing/2014/main" id="{5387A8A8-5D57-4087-B02A-3E7747DFDA2D}"/>
              </a:ext>
            </a:extLst>
          </p:cNvPr>
          <p:cNvSpPr/>
          <p:nvPr/>
        </p:nvSpPr>
        <p:spPr>
          <a:xfrm>
            <a:off x="745262" y="6031711"/>
            <a:ext cx="137199" cy="137199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073F816-3D0A-4E38-8B67-6C666F8ED42F}"/>
              </a:ext>
            </a:extLst>
          </p:cNvPr>
          <p:cNvSpPr/>
          <p:nvPr/>
        </p:nvSpPr>
        <p:spPr>
          <a:xfrm>
            <a:off x="4504017" y="285450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260482C-CC6B-42CA-956C-A7F7C57B9121}"/>
              </a:ext>
            </a:extLst>
          </p:cNvPr>
          <p:cNvSpPr/>
          <p:nvPr/>
        </p:nvSpPr>
        <p:spPr>
          <a:xfrm>
            <a:off x="4504017" y="398473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507C1C3-7CC1-4B63-94AA-1FF386315C2E}"/>
              </a:ext>
            </a:extLst>
          </p:cNvPr>
          <p:cNvSpPr/>
          <p:nvPr/>
        </p:nvSpPr>
        <p:spPr>
          <a:xfrm>
            <a:off x="4504017" y="511496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0502D9A-FD9E-4A43-BA18-2C1D0F543AEF}"/>
              </a:ext>
            </a:extLst>
          </p:cNvPr>
          <p:cNvSpPr/>
          <p:nvPr/>
        </p:nvSpPr>
        <p:spPr>
          <a:xfrm>
            <a:off x="4504017" y="172427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62" name="Freeform: Shape 61" descr="timeline ">
            <a:extLst>
              <a:ext uri="{FF2B5EF4-FFF2-40B4-BE49-F238E27FC236}">
                <a16:creationId xmlns:a16="http://schemas.microsoft.com/office/drawing/2014/main" id="{76F2E5DE-65D1-46F6-85DD-2B6279C14C2E}"/>
              </a:ext>
            </a:extLst>
          </p:cNvPr>
          <p:cNvSpPr/>
          <p:nvPr/>
        </p:nvSpPr>
        <p:spPr>
          <a:xfrm rot="16200000" flipV="1">
            <a:off x="2637841" y="3241639"/>
            <a:ext cx="4565215" cy="1170522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56000">
                <a:schemeClr val="accent6"/>
              </a:gs>
              <a:gs pos="36000">
                <a:schemeClr val="accent5"/>
              </a:gs>
              <a:gs pos="15000">
                <a:schemeClr val="accent4"/>
              </a:gs>
              <a:gs pos="10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3" name="Oval 62" descr="timeline endpoints">
            <a:extLst>
              <a:ext uri="{FF2B5EF4-FFF2-40B4-BE49-F238E27FC236}">
                <a16:creationId xmlns:a16="http://schemas.microsoft.com/office/drawing/2014/main" id="{C97A6697-CBD6-47D7-847A-C62AADC26D68}"/>
              </a:ext>
            </a:extLst>
          </p:cNvPr>
          <p:cNvSpPr/>
          <p:nvPr/>
        </p:nvSpPr>
        <p:spPr>
          <a:xfrm>
            <a:off x="4839742" y="1496310"/>
            <a:ext cx="137199" cy="137199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 descr="timeline endpoints">
            <a:extLst>
              <a:ext uri="{FF2B5EF4-FFF2-40B4-BE49-F238E27FC236}">
                <a16:creationId xmlns:a16="http://schemas.microsoft.com/office/drawing/2014/main" id="{D6425C0B-B465-4781-9F33-0C9EDB468AB1}"/>
              </a:ext>
            </a:extLst>
          </p:cNvPr>
          <p:cNvSpPr/>
          <p:nvPr/>
        </p:nvSpPr>
        <p:spPr>
          <a:xfrm>
            <a:off x="4839742" y="6031711"/>
            <a:ext cx="137199" cy="137199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DC08D0D-2C5D-40D2-A69E-E57508ACF89A}"/>
              </a:ext>
            </a:extLst>
          </p:cNvPr>
          <p:cNvSpPr/>
          <p:nvPr/>
        </p:nvSpPr>
        <p:spPr>
          <a:xfrm>
            <a:off x="8527377" y="285450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EC9E2F2-668F-4476-A2DE-C5428F31357E}"/>
              </a:ext>
            </a:extLst>
          </p:cNvPr>
          <p:cNvSpPr/>
          <p:nvPr/>
        </p:nvSpPr>
        <p:spPr>
          <a:xfrm>
            <a:off x="8527377" y="398473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7392806-F8B3-47BB-9377-97E05CF8A7C4}"/>
              </a:ext>
            </a:extLst>
          </p:cNvPr>
          <p:cNvSpPr/>
          <p:nvPr/>
        </p:nvSpPr>
        <p:spPr>
          <a:xfrm>
            <a:off x="8527377" y="511496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FC98533-FB86-441D-A3FB-42DB9F92E9E1}"/>
              </a:ext>
            </a:extLst>
          </p:cNvPr>
          <p:cNvSpPr/>
          <p:nvPr/>
        </p:nvSpPr>
        <p:spPr>
          <a:xfrm>
            <a:off x="8527377" y="172427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77" name="Freeform: Shape 76" descr="timeline ">
            <a:extLst>
              <a:ext uri="{FF2B5EF4-FFF2-40B4-BE49-F238E27FC236}">
                <a16:creationId xmlns:a16="http://schemas.microsoft.com/office/drawing/2014/main" id="{6B7C02D2-6A92-42E5-91E4-81B6818EEAA2}"/>
              </a:ext>
            </a:extLst>
          </p:cNvPr>
          <p:cNvSpPr/>
          <p:nvPr/>
        </p:nvSpPr>
        <p:spPr>
          <a:xfrm rot="16200000" flipV="1">
            <a:off x="6661201" y="3241639"/>
            <a:ext cx="4565215" cy="1170522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56000">
                <a:schemeClr val="accent6"/>
              </a:gs>
              <a:gs pos="36000">
                <a:schemeClr val="accent5"/>
              </a:gs>
              <a:gs pos="15000">
                <a:schemeClr val="accent4"/>
              </a:gs>
              <a:gs pos="10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8" name="Oval 77" descr="timeline endpoints">
            <a:extLst>
              <a:ext uri="{FF2B5EF4-FFF2-40B4-BE49-F238E27FC236}">
                <a16:creationId xmlns:a16="http://schemas.microsoft.com/office/drawing/2014/main" id="{5938B080-DD64-4D38-9E3E-5A212CAE0E49}"/>
              </a:ext>
            </a:extLst>
          </p:cNvPr>
          <p:cNvSpPr/>
          <p:nvPr/>
        </p:nvSpPr>
        <p:spPr>
          <a:xfrm>
            <a:off x="8863102" y="1496310"/>
            <a:ext cx="137199" cy="137199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 descr="timeline endpoints">
            <a:extLst>
              <a:ext uri="{FF2B5EF4-FFF2-40B4-BE49-F238E27FC236}">
                <a16:creationId xmlns:a16="http://schemas.microsoft.com/office/drawing/2014/main" id="{C4D17941-D82F-4C0C-B4BF-DA28B521E1DD}"/>
              </a:ext>
            </a:extLst>
          </p:cNvPr>
          <p:cNvSpPr/>
          <p:nvPr/>
        </p:nvSpPr>
        <p:spPr>
          <a:xfrm>
            <a:off x="8863102" y="6031711"/>
            <a:ext cx="137199" cy="137199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8694CB6-8810-4204-95A5-8923D3F12C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EF251BE-2210-4018-A5B5-22C7E5B8C3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85C167F-432D-4977-A932-30831D5AF0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C0FB9229-010F-4B75-A34A-1A024B9D76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715D29C-523D-4B56-8B88-51546B8E2E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C02F6A7-1B9C-4603-83CA-A00989013F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4217F314-885B-4E79-856F-7870D2DE83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AF13AF4C-1B15-4E21-9913-7EFB3D2EE6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04B6F82-5AE4-4B93-8836-731D40FEC8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1B5001E8-2FFC-4D65-B6AC-966742F4AE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F4D1AC9D-DCFD-44C8-B37A-4F9B5EF351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08E78B09-54C4-4212-9263-67663A369E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53DB2DC1-006D-4480-B974-3013758BC2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44ECB52-1DA3-49B3-8122-7826629574F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4155A4C6-32D1-4A9A-A4B9-E017E2021FD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3EB096E-DD78-4082-8B9A-02CDDE0E60D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0BEA309C-D1D3-4CA5-8614-2EB7CE8B2D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D67FBAD0-3540-4909-943F-4D466B5B29B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964986D-81D9-4212-B292-9ECBDE82477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936A8164-ED3D-4305-A24D-B9365E626A2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43C5216B-9CA8-4EEA-B394-543ED047FEE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58003C06-BDED-469F-BCF4-83E146F9A56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579A6772-47BE-433D-8F07-77E4A173FD2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MILESTONE</a:t>
            </a:r>
          </a:p>
          <a:p>
            <a:endParaRPr lang="en-US"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575DF51-7C46-4E7C-A7A9-3F556E3AD8C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 ipsum.</a:t>
            </a:r>
          </a:p>
          <a:p>
            <a:endParaRPr lang="en-US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53DC234D-BFFC-420A-AF40-5BB71C33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Product Roadmap </a:t>
            </a:r>
          </a:p>
        </p:txBody>
      </p:sp>
    </p:spTree>
    <p:extLst>
      <p:ext uri="{BB962C8B-B14F-4D97-AF65-F5344CB8AC3E}">
        <p14:creationId xmlns:p14="http://schemas.microsoft.com/office/powerpoint/2010/main" val="2970339285"/>
      </p:ext>
    </p:extLst>
  </p:cSld>
  <p:clrMapOvr>
    <a:masterClrMapping/>
  </p:clrMapOvr>
</p:sld>
</file>

<file path=ppt/theme/theme1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&#65279;<?xml version="1.0" encoding="utf-8"?><Relationships xmlns="http://schemas.openxmlformats.org/package/2006/relationships"><Relationship Type="http://schemas.microsoft.com/office/2011/relationships/webextension" Target="/ppt/webextensions/webextension1.xml" Id="rId1" 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0B0E4D2A-6B12-405A-88E4-446342CDC3FB}"/>
</file>

<file path=customXml/itemProps22.xml><?xml version="1.0" encoding="utf-8"?>
<ds:datastoreItem xmlns:ds="http://schemas.openxmlformats.org/officeDocument/2006/customXml" ds:itemID="{D4D8E9B1-1FC2-4BCF-A4EB-300B920C9347}"/>
</file>

<file path=customXml/itemProps31.xml><?xml version="1.0" encoding="utf-8"?>
<ds:datastoreItem xmlns:ds="http://schemas.openxmlformats.org/officeDocument/2006/customXml" ds:itemID="{FAF8C0B3-5961-4CCC-84F4-BBF9F638D5C7}"/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Template>TM16411242</ap:Template>
  <ap:Words>415</ap:Words>
  <ap:Application>Microsoft Office PowerPoint</ap:Application>
  <ap:PresentationFormat>Widescreen</ap:PresentationFormat>
  <ap:Paragraphs>75</ap:Paragraphs>
  <ap:Slides>3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ap:HeadingPairs>
  <ap:TitlesOfParts>
    <vt:vector baseType="lpstr" size="7">
      <vt:lpstr>Arial</vt:lpstr>
      <vt:lpstr>Avenir Next LT Pro Light</vt:lpstr>
      <vt:lpstr>Speak Pro</vt:lpstr>
      <vt:lpstr>2_Office Theme</vt:lpstr>
      <vt:lpstr>Product Roadmap</vt:lpstr>
      <vt:lpstr>Product Roadmap </vt:lpstr>
      <vt:lpstr> Product Roadmap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2020-08-04T04:34:42Z</dcterms:created>
  <dcterms:modified xsi:type="dcterms:W3CDTF">2020-08-04T04:34:47Z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