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eg" ContentType="image/jpeg"/>
  <Default Extension="xlsx" ContentType="application/vnd.openxmlformats-officedocument.spreadsheetml.sheet"/>
  <Default Extension="svg" ContentType="image/svg+xml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s/slide92.xml" ContentType="application/vnd.openxmlformats-officedocument.presentationml.slide+xml"/>
  <Override PartName="/ppt/slides/slide143.xml" ContentType="application/vnd.openxmlformats-officedocument.presentationml.slide+xml"/>
  <Override PartName="/ppt/revisionInfo.xml" ContentType="application/vnd.ms-powerpoint.revisioninfo+xml"/>
  <Override PartName="/customXml/item3.xml" ContentType="application/xml"/>
  <Override PartName="/customXml/itemProps31.xml" ContentType="application/vnd.openxmlformats-officedocument.customXmlProperties+xml"/>
  <Override PartName="/ppt/handoutMasters/handoutMaster11.xml" ContentType="application/vnd.openxmlformats-officedocument.presentationml.handoutMaster+xml"/>
  <Override PartName="/ppt/theme/theme32.xml" ContentType="application/vnd.openxmlformats-officedocument.theme+xml"/>
  <Override PartName="/ppt/slides/slide34.xml" ContentType="application/vnd.openxmlformats-officedocument.presentationml.slide+xml"/>
  <Override PartName="/ppt/slides/slide85.xml" ContentType="application/vnd.openxmlformats-officedocument.presentationml.slide+xml"/>
  <Override PartName="/ppt/charts/chart21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12.xml" ContentType="application/vnd.openxmlformats-officedocument.drawingml.chart+xml"/>
  <Override PartName="/ppt/charts/colors12.xml" ContentType="application/vnd.ms-office.chartcolorstyle+xml"/>
  <Override PartName="/ppt/charts/style12.xml" ContentType="application/vnd.ms-office.chartstyle+xml"/>
  <Override PartName="/ppt/charts/chart43.xml" ContentType="application/vnd.openxmlformats-officedocument.drawingml.chart+xml"/>
  <Override PartName="/ppt/charts/colors43.xml" ContentType="application/vnd.ms-office.chartcolorstyle+xml"/>
  <Override PartName="/ppt/charts/style43.xml" ContentType="application/vnd.ms-office.chartstyle+xml"/>
  <Override PartName="/ppt/charts/chart34.xml" ContentType="application/vnd.openxmlformats-officedocument.drawingml.chart+xml"/>
  <Override PartName="/ppt/charts/colors34.xml" ContentType="application/vnd.ms-office.chartcolorstyle+xml"/>
  <Override PartName="/ppt/charts/style34.xml" ContentType="application/vnd.ms-office.chartstyle+xml"/>
  <Override PartName="/ppt/slides/slide136.xml" ContentType="application/vnd.openxmlformats-officedocument.presentationml.slide+xml"/>
  <Override PartName="/ppt/tableStyles.xml" ContentType="application/vnd.openxmlformats-officedocument.presentationml.tableStyles+xml"/>
  <Override PartName="/customXml/item22.xml" ContentType="application/xml"/>
  <Override PartName="/customXml/itemProps22.xml" ContentType="application/vnd.openxmlformats-officedocument.customXmlProperties+xml"/>
  <Override PartName="/ppt/slides/slide127.xml" ContentType="application/vnd.openxmlformats-officedocument.presentationml.slide+xml"/>
  <Override PartName="/ppt/notesMasters/notesMaster11.xml" ContentType="application/vnd.openxmlformats-officedocument.presentationml.notesMaster+xml"/>
  <Override PartName="/ppt/theme/theme23.xml" ContentType="application/vnd.openxmlformats-officedocument.theme+xml"/>
  <Override PartName="/customXml/item13.xml" ContentType="application/xml"/>
  <Override PartName="/customXml/itemProps13.xml" ContentType="application/vnd.openxmlformats-officedocument.customXmlProperties+xml"/>
  <Override PartName="/ppt/slides/slide28.xml" ContentType="application/vnd.openxmlformats-officedocument.presentationml.slide+xml"/>
  <Override PartName="/ppt/slides/slide79.xml" ContentType="application/vnd.openxmlformats-officedocument.presentationml.slide+xml"/>
  <Override PartName="/ppt/slides/slide110.xml" ContentType="application/vnd.openxmlformats-officedocument.presentationml.slide+xml"/>
  <Override PartName="/ppt/slides/slide1111.xml" ContentType="application/vnd.openxmlformats-officedocument.presentationml.slide+xml"/>
  <Override PartName="/ppt/viewProps.xml" ContentType="application/vnd.openxmlformats-officedocument.presentationml.viewProps+xml"/>
  <Override PartName="/ppt/slides/slide61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513.xml" ContentType="application/vnd.openxmlformats-officedocument.presentationml.slide+xml"/>
  <Override PartName="/ppt/slides/slide514.xml" ContentType="application/vnd.openxmlformats-officedocument.presentationml.slide+xml"/>
  <Override PartName="/ppt/slides/slide1015.xml" ContentType="application/vnd.openxmlformats-officedocument.presentationml.slide+xml"/>
  <Override PartName="/ppt/presProps.xml" ContentType="application/vnd.openxmlformats-officedocument.presentationml.presProps+xml"/>
  <Override PartName="/ppt/authors.xml" ContentType="application/vnd.ms-powerpoint.authors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2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C9510-7050-495C-AFAA-466CDCB12EEC}" v="10" dt="2021-09-03T23:52:35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 snapToGrid="0">
      <p:cViewPr varScale="1">
        <p:scale>
          <a:sx n="55" d="100"/>
          <a:sy n="55" d="100"/>
        </p:scale>
        <p:origin x="215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slide" Target="/ppt/slides/slide143.xml" Id="rId18" /><Relationship Type="http://schemas.microsoft.com/office/2015/10/relationships/revisionInfo" Target="/ppt/revisionInfo.xml" Id="rId26" /><Relationship Type="http://schemas.openxmlformats.org/officeDocument/2006/relationships/customXml" Target="/customXml/item3.xml" Id="rId3" /><Relationship Type="http://schemas.openxmlformats.org/officeDocument/2006/relationships/handoutMaster" Target="/ppt/handoutMasters/handoutMaster11.xml" Id="rId21" /><Relationship Type="http://schemas.openxmlformats.org/officeDocument/2006/relationships/slide" Target="/ppt/slides/slide34.xml" Id="rId7" /><Relationship Type="http://schemas.openxmlformats.org/officeDocument/2006/relationships/slide" Target="/ppt/slides/slide85.xml" Id="rId12" /><Relationship Type="http://schemas.openxmlformats.org/officeDocument/2006/relationships/slide" Target="/ppt/slides/slide136.xml" Id="rId17" /><Relationship Type="http://schemas.openxmlformats.org/officeDocument/2006/relationships/tableStyles" Target="/ppt/tableStyles.xml" Id="rId25" /><Relationship Type="http://schemas.openxmlformats.org/officeDocument/2006/relationships/customXml" Target="/customXml/item22.xml" Id="rId2" /><Relationship Type="http://schemas.openxmlformats.org/officeDocument/2006/relationships/slide" Target="/ppt/slides/slide127.xml" Id="rId16" /><Relationship Type="http://schemas.openxmlformats.org/officeDocument/2006/relationships/notesMaster" Target="/ppt/notesMasters/notesMaster11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8.xml" Id="rId6" /><Relationship Type="http://schemas.openxmlformats.org/officeDocument/2006/relationships/slide" Target="/ppt/slides/slide79.xml" Id="rId11" /><Relationship Type="http://schemas.openxmlformats.org/officeDocument/2006/relationships/theme" Target="/ppt/theme/theme11.xml" Id="rId24" /><Relationship Type="http://schemas.openxmlformats.org/officeDocument/2006/relationships/slide" Target="/ppt/slides/slide110.xml" Id="rId5" /><Relationship Type="http://schemas.openxmlformats.org/officeDocument/2006/relationships/slide" Target="/ppt/slides/slide1111.xml" Id="rId15" /><Relationship Type="http://schemas.openxmlformats.org/officeDocument/2006/relationships/viewProps" Target="/ppt/viewProps.xml" Id="rId23" /><Relationship Type="http://schemas.openxmlformats.org/officeDocument/2006/relationships/slide" Target="/ppt/slides/slide612.xml" Id="rId10" /><Relationship Type="http://schemas.openxmlformats.org/officeDocument/2006/relationships/slide" Target="/ppt/slides/slide1513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4.xml" Id="rId9" /><Relationship Type="http://schemas.openxmlformats.org/officeDocument/2006/relationships/slide" Target="/ppt/slides/slide1015.xml" Id="rId14" /><Relationship Type="http://schemas.openxmlformats.org/officeDocument/2006/relationships/presProps" Target="/ppt/presProps.xml" Id="rId22" /><Relationship Type="http://schemas.microsoft.com/office/2018/10/relationships/authors" Target="/ppt/authors.xml" Id="rId27" /></Relationships>
</file>

<file path=ppt/charts/_rels/chart12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2.xlsx" Id="rId3" /><Relationship Type="http://schemas.microsoft.com/office/2011/relationships/chartColorStyle" Target="/ppt/charts/colors12.xml" Id="rId2" /><Relationship Type="http://schemas.microsoft.com/office/2011/relationships/chartStyle" Target="/ppt/charts/style12.xml" Id="rId1" /></Relationships>
</file>

<file path=ppt/charts/_rels/chart21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1.xlsx" Id="rId3" /><Relationship Type="http://schemas.microsoft.com/office/2011/relationships/chartColorStyle" Target="/ppt/charts/colors2.xml" Id="rId2" /><Relationship Type="http://schemas.microsoft.com/office/2011/relationships/chartStyle" Target="/ppt/charts/style2.xml" Id="rId1" /></Relationships>
</file>

<file path=ppt/charts/_rels/chart34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24.xlsx" Id="rId3" /><Relationship Type="http://schemas.microsoft.com/office/2011/relationships/chartColorStyle" Target="/ppt/charts/colors34.xml" Id="rId2" /><Relationship Type="http://schemas.microsoft.com/office/2011/relationships/chartStyle" Target="/ppt/charts/style34.xml" Id="rId1" /></Relationships>
</file>

<file path=ppt/charts/_rels/chart43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33.xlsx" Id="rId3" /><Relationship Type="http://schemas.microsoft.com/office/2011/relationships/chartColorStyle" Target="/ppt/charts/colors43.xml" Id="rId2" /><Relationship Type="http://schemas.microsoft.com/office/2011/relationships/chartStyle" Target="/ppt/charts/style43.xml" Id="rId1" /></Relationships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FFFF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58696B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1A-471F-A49D-B9845D194B2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1A-471F-A49D-B9845D194B23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1A-471F-A49D-B9845D194B23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1A-471F-A49D-B9845D194B23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23</c:v>
                </c:pt>
                <c:pt idx="3">
                  <c:v>58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1D1A-471F-A49D-B9845D19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FFFF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F5-48B4-8E20-2649BBF6A2E0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F5-48B4-8E20-2649BBF6A2E0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F5-48B4-8E20-2649BBF6A2E0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F5-48B4-8E20-2649BBF6A2E0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23</c:v>
                </c:pt>
                <c:pt idx="3">
                  <c:v>58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2BF5-48B4-8E20-2649BBF6A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FFFF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41-4F19-A200-3CDDCDE14F2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41-4F19-A200-3CDDCDE14F2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41-4F19-A200-3CDDCDE14F2E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41-4F19-A200-3CDDCDE14F2E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23</c:v>
                </c:pt>
                <c:pt idx="3">
                  <c:v>58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4E41-4F19-A200-3CDDCDE14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95B8BF"/>
              </a:solidFill>
              <a:ln w="19050">
                <a:solidFill>
                  <a:srgbClr val="95B8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E5-46E0-ACF5-E8745CC24E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95B8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E5-46E0-ACF5-E8745CC24E65}"/>
              </c:ext>
            </c:extLst>
          </c:dPt>
          <c:dPt>
            <c:idx val="2"/>
            <c:bubble3D val="0"/>
            <c:spPr>
              <a:solidFill>
                <a:srgbClr val="95B8BF"/>
              </a:solidFill>
              <a:ln w="19050">
                <a:solidFill>
                  <a:srgbClr val="95B8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E5-46E0-ACF5-E8745CC24E65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E5-46E0-ACF5-E8745CC24E65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23</c:v>
                </c:pt>
                <c:pt idx="3">
                  <c:v>58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FE5-46E0-ACF5-E8745CC24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2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3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612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="0" kern="1200" cap="all" spc="150" baseline="0" dirty="0">
              <a:solidFill>
                <a:schemeClr val="bg1"/>
              </a:solidFill>
              <a:latin typeface="Univers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92518"/>
      </p:ext>
    </p:extLst>
  </p:cSld>
  <p:clrMapOvr>
    <a:masterClrMapping/>
  </p:clrMapOvr>
</p:notes>
</file>

<file path=ppt/slideLayouts/_rels/slideLayout10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ng Contoso to the Competition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95D6E1F-61DD-45C8-BD0F-87774F3858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1E30-78A1-4D04-868B-2FF65A0C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2EE5A-2D26-4A38-BF97-6266BFC4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716CE84D-B2FA-4712-9112-9A6349EE05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8686" y="2921932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5EB29FAF-F8EE-4156-8E07-E14DFBABA0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08686" y="4327267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5BC42-EC33-40D4-8189-69F1D23A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6" y="1516597"/>
            <a:ext cx="3980182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8323197"/>
      </p:ext>
    </p:extLst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C0924B-E154-4A9E-830A-0CED0F96BA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9FC371A-791E-4A18-A05F-62DAAB144F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370EA53-C218-4777-8992-DFE61FD94A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2263598-CA5C-4D32-8005-69A3003C53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4255F76-4757-4D5C-80D7-A3307CEBC1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0939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948AE7E-55CC-4F22-9239-099E8E8EF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91E6446-232F-4870-8335-C708DDB3E7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A3A8254-B2DC-4C36-8E81-397E7CB3E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48C7215-4A75-4BF9-96EC-BEA9AA1239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2FA34D0-4280-4201-9E40-5FE0D81D7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D0D6DFA-0AE8-42A3-ADA8-785B98B99E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E475D18-842D-4508-9049-99A36DA389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7A2B249-C1B4-4F5F-9C74-B3763CCFC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4240E02-7397-4BFB-923B-4E4A96C7C8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1400094-84D6-4303-BA4B-0E0D1FF018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F6E8A4-DDDD-49A1-B1C9-3574B58A8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9AB8D6A-C296-4468-9A7D-7F46B3642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7957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17C8109-2F1A-4248-BE14-FE5D4AE1E3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735C006-B8AC-427F-A337-4F607EB543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B62C7805-F615-4B77-89DD-63F1F946E7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7B0BABA0-0326-410E-AECF-0D41365DD4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E4FCBEC-4348-4D10-B139-FD526C86B1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A4FA8D2-F1E5-4A88-855F-84D521DB704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7E27FFDC-7B67-4C2F-8712-C7961E6E9A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B098AA04-538E-4D0B-BC5E-3C79B451D1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672211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80992CBE-A6F0-4FF1-8F4F-84B050480A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3614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738B60B3-540F-4900-A4BB-0B521A1F75C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FD7D7797-7938-4D6E-B5A4-21536E2021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F7B339B7-1A20-4B38-8EAE-3C98E757DA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3D0B1401-F4EC-4750-A2AA-34CD72504AC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25C7DA61-BA93-48EE-BB6E-9E5D96271AC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6B7F232D-8C58-4A29-8A95-52E6B74C053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2334811-4848-4246-ACD8-273541203B2A}"/>
              </a:ext>
            </a:extLst>
          </p:cNvPr>
          <p:cNvCxnSpPr>
            <a:cxnSpLocks/>
          </p:cNvCxnSpPr>
          <p:nvPr userDrawn="1"/>
        </p:nvCxnSpPr>
        <p:spPr>
          <a:xfrm>
            <a:off x="0" y="755452"/>
            <a:ext cx="98093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E76D73-D506-4E6B-A789-AB87E732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418" y="100579"/>
            <a:ext cx="1943381" cy="1268811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7009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3D8856B-7A24-4C55-9910-ED81BFA0A0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B3118EB-9968-4E6E-B2B6-A76765DCFA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01509" y="2431279"/>
            <a:ext cx="4288971" cy="3055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ABAA64D-DEC0-453B-A9D7-7183AF0C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4F7F62-A2D6-471E-83D8-44BA2699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8F189-31A8-4BA7-80D9-4A40A4E2B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34820" y="-3976"/>
            <a:ext cx="0" cy="21593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EE86B4-3F11-45CB-96F9-7D1AB76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7309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for Busi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0ED5431-1075-4889-87EB-D79FFE509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804630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E7CC669C-5E68-40A8-8F59-E044A32F4B3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999340"/>
            <a:ext cx="557887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EC13B-7926-4108-B0C5-F3A2A5AE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546480-8B8D-4EF8-8C6A-DFFAC27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896377"/>
      </p:ext>
    </p:extLst>
  </p:cSld>
  <p:clrMapOvr>
    <a:masterClrMapping/>
  </p:clrMapOvr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5B931B-7725-4C86-A82C-07F42F44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6D3891-B2BA-4AE6-AAA7-560547F4B5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831967-45C9-40AF-A955-56E9578B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167DEC-7546-44F6-AD64-E71C2FF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1241730-14B7-407E-9517-F4510520D03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900" y="3282850"/>
            <a:ext cx="5350010" cy="1030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B60F-1D5E-4B0C-8354-2E7AA18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1455231"/>
      </p:ext>
    </p:extLst>
  </p:cSld>
  <p:clrMapOvr>
    <a:masterClrMapping/>
  </p:clrMapOvr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C6F1ED5-824E-4C14-8D5E-5A0A26C542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9F762423-7F4E-4A21-8F09-05418F82F9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78765" y="3267882"/>
            <a:ext cx="3193926" cy="2203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AE728-7030-4847-B87B-FDB4B86E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65" y="2371063"/>
            <a:ext cx="3193926" cy="99945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016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5C9C5B-BBA9-42AB-806E-92FC22E19CBA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30CF48-DD5D-4C81-BA7E-470DCBA61E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76500" y="622103"/>
            <a:ext cx="9715500" cy="3720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E08E4E-686B-490D-8EA1-DDC9F1BC7C24}"/>
              </a:ext>
            </a:extLst>
          </p:cNvPr>
          <p:cNvCxnSpPr>
            <a:cxnSpLocks/>
          </p:cNvCxnSpPr>
          <p:nvPr userDrawn="1"/>
        </p:nvCxnSpPr>
        <p:spPr>
          <a:xfrm>
            <a:off x="739466" y="0"/>
            <a:ext cx="0" cy="6187736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78B2B3F-3573-4632-872A-ADB36AF41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9337" y="5779363"/>
            <a:ext cx="2459114" cy="68543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800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FF5EE2F-D68A-4C3C-A342-4C0CE6CE2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9663" y="5791178"/>
            <a:ext cx="2459114" cy="685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DB723-8435-4F35-BF55-AFB7DC8F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205" y="4965134"/>
            <a:ext cx="4333088" cy="15960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50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5ED5F1-A62B-4555-807E-91FAE1443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60F5-07EA-4D8F-AAFA-0F48CB7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D4C42-D293-4981-BA06-A4638BEE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9D98-F221-47DC-AE55-8165BB7A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4C3D64C-77F6-4601-B573-9A9B6E23BB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D17CD-E6D2-4329-B271-1E59AA98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3684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Present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D5AE0D9-6B20-4F29-A35B-2A00C25FF8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82906" y="0"/>
            <a:ext cx="4635426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56C8-D828-4A31-A5B9-CF1AEFA7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B0264-B3C3-46A0-80DD-67C59DB2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D3C3B-0FFE-494C-B4AC-477B6A9D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85A10A-1880-4D4E-A99B-1C19043F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0189" y="2396358"/>
            <a:ext cx="3266975" cy="326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24F1FC7-2617-499A-8CB8-B61FC7D9B7B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169A36-7DEF-42D4-850F-59A3233F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ADB6D5-97B3-42ED-B8C7-5AD951CB8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729133" y="2551471"/>
            <a:ext cx="34628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B7B60A-1B6C-4E40-94D7-AE1BD371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485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FE3E-14BB-4DC6-A806-1E62C1D2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2909309" cy="657882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FD7EF65-6DE9-4029-B3A0-F08E11BC9E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95752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123B9F8E-DAD6-45B2-B55B-B070484318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1075509"/>
            <a:ext cx="529326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F9177-0C51-4496-B5AE-7ED4F8F3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A035F-C837-4CCA-BB19-CE656F05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2F927-F23D-4ABB-BEC9-11C2CC69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44728-2BE1-4CB4-A19E-903E75BD8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71749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109947-4B08-4C56-B65B-A6FDFEF47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510815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87A38D-E82D-42F1-A188-30F49DD5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785" y="0"/>
            <a:ext cx="0" cy="2514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205ABD4-5AFD-4B99-8836-D12AA42FCC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2510" y="0"/>
            <a:ext cx="760948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0A53F-EFDF-40A3-B9E3-58EB0D3F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F547C10E-8A59-4B22-ADF0-994850F759D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7111" y="2906895"/>
            <a:ext cx="4606159" cy="2221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9DE00E7-8296-408A-905C-ECBA407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0B3723-B30F-4BDB-A030-4B06ADE7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FA9AB-9D34-43A5-947E-835D7FE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45236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840FD269-E069-45DA-B668-BE984BFA32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9DE71-7B7A-4473-ABD8-99575CAF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A1C9B-284B-4C89-8743-52285AC9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1FE06-5B3A-40E2-82AA-E4516ED2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ACE5847-B709-473D-A366-54ADA852F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5107" y="3055535"/>
            <a:ext cx="7981786" cy="260910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200" i="1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B1850-15F7-414E-B8F6-3A5B3D10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  <a:prstGeom prst="rect">
            <a:avLst/>
          </a:prstGeom>
        </p:spPr>
        <p:txBody>
          <a:bodyPr/>
          <a:lstStyle>
            <a:lvl1pPr algn="r">
              <a:defRPr lang="en-US" sz="18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05684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pothesi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FA8B4-F9F3-4FF5-B11F-483A1B95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B8F04-28A5-462E-86DE-06C37E4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B2DAE-4645-4AA0-87C9-39874FDB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3BB9146A-68F5-433B-8411-A12C7C8F78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7641" y="1193612"/>
            <a:ext cx="3513083" cy="140050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0974D-DE65-42B3-BEB4-235503245B26}"/>
              </a:ext>
            </a:extLst>
          </p:cNvPr>
          <p:cNvSpPr/>
          <p:nvPr userDrawn="1"/>
        </p:nvSpPr>
        <p:spPr>
          <a:xfrm>
            <a:off x="6360072" y="924801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5BA888A7-F91E-4923-AB10-31BEF8C2FE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47641" y="4120055"/>
            <a:ext cx="3513083" cy="118583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803CCC-79BF-4752-81AA-D68AB023A6B6}"/>
              </a:ext>
            </a:extLst>
          </p:cNvPr>
          <p:cNvSpPr/>
          <p:nvPr userDrawn="1"/>
        </p:nvSpPr>
        <p:spPr>
          <a:xfrm>
            <a:off x="6360072" y="3584028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CBC35A-FE4E-467A-A20D-9063B371C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03095" y="0"/>
            <a:ext cx="0" cy="37047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A4FC0018-1CBF-4BC0-BE79-B983651D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005213" y="4932422"/>
            <a:ext cx="2635209" cy="52370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of Communication Tools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6ACE2-BA16-48C7-A451-845668BC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479B-4CEB-47DB-903C-2E2D2445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F2130-E7AA-4706-B388-47F7E032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11573-5DB1-44CE-818B-9E5F570408F1}"/>
              </a:ext>
            </a:extLst>
          </p:cNvPr>
          <p:cNvSpPr/>
          <p:nvPr userDrawn="1"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6E328664-C733-476A-81C6-2A0B15B001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29158" y="2838122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4DA6C57C-E2CB-484E-94E6-9AB8DC7DB4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29158" y="3379435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97E74E6E-CDEF-424A-B7CE-5B34A0AC34D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29158" y="3928699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E7A1AA76-7517-4C53-B2A4-EE8B1C6ADD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029158" y="4476966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273C9D83-2282-43F4-BB54-7CDA96B45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588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0C1AC4A-23E9-4676-A30E-E39B4342FF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588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2C256BCC-FED6-4D75-8C65-5967DD2E01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3309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036A0378-B8F0-463A-A66D-83D798223E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3309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DF22D-6760-4BDD-92EF-E940DCC0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97" y="1369287"/>
            <a:ext cx="4079564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802248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Great Product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AADBBE-F1E3-480E-BE79-B55DEF94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C868C7-0B77-47B8-9C16-7F97AA9F0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198D5-23F4-441A-AD0A-C6CD015E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E5DAC80-95FC-4BA1-98B2-5631FB3B019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64448FE-96B4-43C5-8721-4FBF69ED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104834-0355-4576-A9E5-FF5B92B3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2D377-D829-49CC-9253-683054B9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123429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27.xml" Id="rId2" /><Relationship Type="http://schemas.openxmlformats.org/officeDocument/2006/relationships/theme" Target="/ppt/theme/theme11.xml" Id="rId16" /><Relationship Type="http://schemas.openxmlformats.org/officeDocument/2006/relationships/slideLayout" Target="/ppt/slideLayouts/slideLayout18.xml" Id="rId1" /><Relationship Type="http://schemas.openxmlformats.org/officeDocument/2006/relationships/slideLayout" Target="/ppt/slideLayouts/slideLayout69.xml" Id="rId6" /><Relationship Type="http://schemas.openxmlformats.org/officeDocument/2006/relationships/slideLayout" Target="/ppt/slideLayouts/slideLayout1110.xml" Id="rId11" /><Relationship Type="http://schemas.openxmlformats.org/officeDocument/2006/relationships/slideLayout" Target="/ppt/slideLayouts/slideLayout511.xml" Id="rId5" /><Relationship Type="http://schemas.openxmlformats.org/officeDocument/2006/relationships/slideLayout" Target="/ppt/slideLayouts/slideLayout1512.xml" Id="rId15" /><Relationship Type="http://schemas.openxmlformats.org/officeDocument/2006/relationships/slideLayout" Target="/ppt/slideLayouts/slideLayout1013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4.xml" Id="rId9" /><Relationship Type="http://schemas.openxmlformats.org/officeDocument/2006/relationships/slideLayout" Target="/ppt/slideLayouts/slideLayout1415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DCE26-8B90-4B2C-883A-D5FFC365BF8A}"/>
              </a:ext>
            </a:extLst>
          </p:cNvPr>
          <p:cNvSpPr txBox="1"/>
          <p:nvPr userDrawn="1"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15.xml.rels>&#65279;<?xml version="1.0" encoding="utf-8"?><Relationships xmlns="http://schemas.openxmlformats.org/package/2006/relationships"><Relationship Type="http://schemas.openxmlformats.org/officeDocument/2006/relationships/image" Target="/ppt/media/image1315.jpeg" Id="rId3" /><Relationship Type="http://schemas.openxmlformats.org/officeDocument/2006/relationships/image" Target="/ppt/media/image1216.jpeg" Id="rId2" /><Relationship Type="http://schemas.openxmlformats.org/officeDocument/2006/relationships/slideLayout" Target="/ppt/slideLayouts/slideLayout1013.xml" Id="rId1" /></Relationships>
</file>

<file path=ppt/slides/_rels/slide110.xml.rels>&#65279;<?xml version="1.0" encoding="utf-8"?><Relationships xmlns="http://schemas.openxmlformats.org/package/2006/relationships"><Relationship Type="http://schemas.openxmlformats.org/officeDocument/2006/relationships/image" Target="/ppt/media/image19.jpeg" Id="rId2" /><Relationship Type="http://schemas.openxmlformats.org/officeDocument/2006/relationships/slideLayout" Target="/ppt/slideLayouts/slideLayout18.xml" Id="rId1" /></Relationships>
</file>

<file path=ppt/slides/_rels/slide11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10.xml" Id="rId1" /></Relationships>
</file>

<file path=ppt/slides/_rels/slide127.xml.rels>&#65279;<?xml version="1.0" encoding="utf-8"?><Relationships xmlns="http://schemas.openxmlformats.org/package/2006/relationships"><Relationship Type="http://schemas.openxmlformats.org/officeDocument/2006/relationships/image" Target="/ppt/media/image146.jpeg" Id="rId2" /><Relationship Type="http://schemas.openxmlformats.org/officeDocument/2006/relationships/slideLayout" Target="/ppt/slideLayouts/slideLayout126.xml" Id="rId1" /></Relationships>
</file>

<file path=ppt/slides/_rels/slide136.xml.rels>&#65279;<?xml version="1.0" encoding="utf-8"?><Relationships xmlns="http://schemas.openxmlformats.org/package/2006/relationships"><Relationship Type="http://schemas.openxmlformats.org/officeDocument/2006/relationships/image" Target="/ppt/media/image155.jpeg" Id="rId2" /><Relationship Type="http://schemas.openxmlformats.org/officeDocument/2006/relationships/slideLayout" Target="/ppt/slideLayouts/slideLayout133.xml" Id="rId1" /></Relationships>
</file>

<file path=ppt/slides/_rels/slide143.xml.rels>&#65279;<?xml version="1.0" encoding="utf-8"?><Relationships xmlns="http://schemas.openxmlformats.org/package/2006/relationships"><Relationship Type="http://schemas.openxmlformats.org/officeDocument/2006/relationships/image" Target="/ppt/media/image163.jpeg" Id="rId2" /><Relationship Type="http://schemas.openxmlformats.org/officeDocument/2006/relationships/slideLayout" Target="/ppt/slideLayouts/slideLayout1415.xml" Id="rId1" /></Relationships>
</file>

<file path=ppt/slides/_rels/slide1513.xml.rels>&#65279;<?xml version="1.0" encoding="utf-8"?><Relationships xmlns="http://schemas.openxmlformats.org/package/2006/relationships"><Relationship Type="http://schemas.openxmlformats.org/officeDocument/2006/relationships/image" Target="/ppt/media/image1811.jpeg" Id="rId3" /><Relationship Type="http://schemas.openxmlformats.org/officeDocument/2006/relationships/image" Target="/ppt/media/image1712.jpeg" Id="rId2" /><Relationship Type="http://schemas.openxmlformats.org/officeDocument/2006/relationships/slideLayout" Target="/ppt/slideLayouts/slideLayout1512.xml" Id="rId1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image" Target="/ppt/media/image37.jpeg" Id="rId3" /><Relationship Type="http://schemas.openxmlformats.org/officeDocument/2006/relationships/image" Target="/ppt/media/image28.jpeg" Id="rId2" /><Relationship Type="http://schemas.openxmlformats.org/officeDocument/2006/relationships/slideLayout" Target="/ppt/slideLayouts/slideLayout27.xml" Id="rId1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image" Target="/ppt/media/image44.jpeg" Id="rId2" /><Relationship Type="http://schemas.openxmlformats.org/officeDocument/2006/relationships/slideLayout" Target="/ppt/slideLayouts/slideLayout34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5.jpeg" Id="rId2" /><Relationship Type="http://schemas.openxmlformats.org/officeDocument/2006/relationships/slideLayout" Target="/ppt/slideLayouts/slideLayout41.xml" Id="rId1" /></Relationships>
</file>

<file path=ppt/slides/_rels/slide514.xml.rels>&#65279;<?xml version="1.0" encoding="utf-8"?><Relationships xmlns="http://schemas.openxmlformats.org/package/2006/relationships"><Relationship Type="http://schemas.openxmlformats.org/officeDocument/2006/relationships/image" Target="/ppt/media/image713.jpeg" Id="rId3" /><Relationship Type="http://schemas.openxmlformats.org/officeDocument/2006/relationships/image" Target="/ppt/media/image614.jpeg" Id="rId2" /><Relationship Type="http://schemas.openxmlformats.org/officeDocument/2006/relationships/slideLayout" Target="/ppt/slideLayouts/slideLayout511.xml" Id="rId1" /></Relationships>
</file>

<file path=ppt/slides/_rels/slide612.xml.rels>&#65279;<?xml version="1.0" encoding="utf-8"?><Relationships xmlns="http://schemas.openxmlformats.org/package/2006/relationships"><Relationship Type="http://schemas.openxmlformats.org/officeDocument/2006/relationships/image" Target="/ppt/media/image810.jpeg" Id="rId3" /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69.xml" Id="rId1" /><Relationship Type="http://schemas.openxmlformats.org/officeDocument/2006/relationships/image" Target="/ppt/media/image10.svg" Id="rId5" /><Relationship Type="http://schemas.openxmlformats.org/officeDocument/2006/relationships/image" Target="/ppt/media/image9.png" Id="rId4" /></Relationships>
</file>

<file path=ppt/slides/_rels/slide79.xml.rels>&#65279;<?xml version="1.0" encoding="utf-8"?><Relationships xmlns="http://schemas.openxmlformats.org/package/2006/relationships"><Relationship Type="http://schemas.openxmlformats.org/officeDocument/2006/relationships/slideLayout" Target="/ppt/slideLayouts/slideLayout75.xml" Id="rId1" /></Relationships>
</file>

<file path=ppt/slides/_rels/slide85.xml.rels>&#65279;<?xml version="1.0" encoding="utf-8"?><Relationships xmlns="http://schemas.openxmlformats.org/package/2006/relationships"><Relationship Type="http://schemas.openxmlformats.org/officeDocument/2006/relationships/chart" Target="/ppt/charts/chart21.xml" Id="rId3" /><Relationship Type="http://schemas.openxmlformats.org/officeDocument/2006/relationships/chart" Target="/ppt/charts/chart12.xml" Id="rId2" /><Relationship Type="http://schemas.openxmlformats.org/officeDocument/2006/relationships/slideLayout" Target="/ppt/slideLayouts/slideLayout82.xml" Id="rId1" /><Relationship Type="http://schemas.openxmlformats.org/officeDocument/2006/relationships/chart" Target="/ppt/charts/chart43.xml" Id="rId5" /><Relationship Type="http://schemas.openxmlformats.org/officeDocument/2006/relationships/chart" Target="/ppt/charts/chart34.xml" Id="rId4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image" Target="/ppt/media/image112.jpeg" Id="rId2" /><Relationship Type="http://schemas.openxmlformats.org/officeDocument/2006/relationships/slideLayout" Target="/ppt/slideLayouts/slideLayout914.xml" Id="rId1" /></Relationships>
</file>

<file path=ppt/slides/slide10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125" descr="A picture containing person, person, wearing glasses">
            <a:extLst>
              <a:ext uri="{FF2B5EF4-FFF2-40B4-BE49-F238E27FC236}">
                <a16:creationId xmlns:a16="http://schemas.microsoft.com/office/drawing/2014/main" id="{4A879786-6DC5-48E7-A9EF-D272F4E7CD4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347921B-775C-41FF-AD6F-5A1B2D38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75545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48" descr="Man with black glasses smiling and looking to the left">
            <a:extLst>
              <a:ext uri="{FF2B5EF4-FFF2-40B4-BE49-F238E27FC236}">
                <a16:creationId xmlns:a16="http://schemas.microsoft.com/office/drawing/2014/main" id="{D8FB741E-E196-4ED6-96C5-60EC87B9ABC7}"/>
              </a:ext>
            </a:extLst>
          </p:cNvPr>
          <p:cNvSpPr/>
          <p:nvPr/>
        </p:nvSpPr>
        <p:spPr>
          <a:xfrm>
            <a:off x="5226244" y="-3328"/>
            <a:ext cx="6605397" cy="6860921"/>
          </a:xfrm>
          <a:custGeom>
            <a:avLst/>
            <a:gdLst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371975 w 6819900"/>
              <a:gd name="connsiteY14" fmla="*/ 742950 h 6886575"/>
              <a:gd name="connsiteX15" fmla="*/ 4057650 w 6819900"/>
              <a:gd name="connsiteY15" fmla="*/ 742950 h 6886575"/>
              <a:gd name="connsiteX16" fmla="*/ 47339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35617 w 6819900"/>
              <a:gd name="connsiteY14" fmla="*/ 788592 h 6886575"/>
              <a:gd name="connsiteX15" fmla="*/ 4057650 w 6819900"/>
              <a:gd name="connsiteY15" fmla="*/ 742950 h 6886575"/>
              <a:gd name="connsiteX16" fmla="*/ 47339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35617 w 6819900"/>
              <a:gd name="connsiteY14" fmla="*/ 788592 h 6886575"/>
              <a:gd name="connsiteX15" fmla="*/ 4057650 w 6819900"/>
              <a:gd name="connsiteY15" fmla="*/ 742950 h 6886575"/>
              <a:gd name="connsiteX16" fmla="*/ 47339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4057650 w 6819900"/>
              <a:gd name="connsiteY15" fmla="*/ 742950 h 6886575"/>
              <a:gd name="connsiteX16" fmla="*/ 47339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3998829 w 6819900"/>
              <a:gd name="connsiteY15" fmla="*/ 791276 h 6886575"/>
              <a:gd name="connsiteX16" fmla="*/ 47339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4044281 w 6819900"/>
              <a:gd name="connsiteY15" fmla="*/ 767113 h 6886575"/>
              <a:gd name="connsiteX16" fmla="*/ 47339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4044281 w 6819900"/>
              <a:gd name="connsiteY15" fmla="*/ 767113 h 6886575"/>
              <a:gd name="connsiteX16" fmla="*/ 47847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4025565 w 6819900"/>
              <a:gd name="connsiteY15" fmla="*/ 772482 h 6886575"/>
              <a:gd name="connsiteX16" fmla="*/ 47847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4062997 w 6819900"/>
              <a:gd name="connsiteY15" fmla="*/ 802015 h 6886575"/>
              <a:gd name="connsiteX16" fmla="*/ 47847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4051312 w 6819900"/>
              <a:gd name="connsiteY15" fmla="*/ 796148 h 6886575"/>
              <a:gd name="connsiteX16" fmla="*/ 47847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4042548 w 6819900"/>
              <a:gd name="connsiteY15" fmla="*/ 793214 h 6886575"/>
              <a:gd name="connsiteX16" fmla="*/ 47847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21983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400175 w 6819900"/>
              <a:gd name="connsiteY3" fmla="*/ 860183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42548 w 6819900"/>
              <a:gd name="connsiteY15" fmla="*/ 796147 h 6889508"/>
              <a:gd name="connsiteX16" fmla="*/ 5161586 w 6819900"/>
              <a:gd name="connsiteY16" fmla="*/ 0 h 6889508"/>
              <a:gd name="connsiteX17" fmla="*/ 1285875 w 6819900"/>
              <a:gd name="connsiteY17" fmla="*/ 21983 h 6889508"/>
              <a:gd name="connsiteX0" fmla="*/ 1285875 w 6819900"/>
              <a:gd name="connsiteY0" fmla="*/ 21983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377637 w 6819900"/>
              <a:gd name="connsiteY3" fmla="*/ 808454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42548 w 6819900"/>
              <a:gd name="connsiteY15" fmla="*/ 796147 h 6889508"/>
              <a:gd name="connsiteX16" fmla="*/ 5161586 w 6819900"/>
              <a:gd name="connsiteY16" fmla="*/ 0 h 6889508"/>
              <a:gd name="connsiteX17" fmla="*/ 1285875 w 6819900"/>
              <a:gd name="connsiteY17" fmla="*/ 21983 h 6889508"/>
              <a:gd name="connsiteX0" fmla="*/ 1285875 w 6819900"/>
              <a:gd name="connsiteY0" fmla="*/ 21983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429153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42548 w 6819900"/>
              <a:gd name="connsiteY15" fmla="*/ 796147 h 6889508"/>
              <a:gd name="connsiteX16" fmla="*/ 5161586 w 6819900"/>
              <a:gd name="connsiteY16" fmla="*/ 0 h 6889508"/>
              <a:gd name="connsiteX17" fmla="*/ 1285875 w 6819900"/>
              <a:gd name="connsiteY17" fmla="*/ 21983 h 6889508"/>
              <a:gd name="connsiteX0" fmla="*/ 1060495 w 6819900"/>
              <a:gd name="connsiteY0" fmla="*/ 12283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429153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42548 w 6819900"/>
              <a:gd name="connsiteY15" fmla="*/ 796147 h 6889508"/>
              <a:gd name="connsiteX16" fmla="*/ 5161586 w 6819900"/>
              <a:gd name="connsiteY16" fmla="*/ 0 h 6889508"/>
              <a:gd name="connsiteX17" fmla="*/ 1060495 w 6819900"/>
              <a:gd name="connsiteY17" fmla="*/ 12283 h 6889508"/>
              <a:gd name="connsiteX0" fmla="*/ 757842 w 6819900"/>
              <a:gd name="connsiteY0" fmla="*/ 9051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429153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42548 w 6819900"/>
              <a:gd name="connsiteY15" fmla="*/ 796147 h 6889508"/>
              <a:gd name="connsiteX16" fmla="*/ 5161586 w 6819900"/>
              <a:gd name="connsiteY16" fmla="*/ 0 h 6889508"/>
              <a:gd name="connsiteX17" fmla="*/ 757842 w 6819900"/>
              <a:gd name="connsiteY17" fmla="*/ 9051 h 6889508"/>
              <a:gd name="connsiteX0" fmla="*/ 757842 w 6819900"/>
              <a:gd name="connsiteY0" fmla="*/ 9051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429153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15401 w 6819900"/>
              <a:gd name="connsiteY15" fmla="*/ 790280 h 6889508"/>
              <a:gd name="connsiteX16" fmla="*/ 5161586 w 6819900"/>
              <a:gd name="connsiteY16" fmla="*/ 0 h 6889508"/>
              <a:gd name="connsiteX17" fmla="*/ 757842 w 6819900"/>
              <a:gd name="connsiteY17" fmla="*/ 9051 h 6889508"/>
              <a:gd name="connsiteX0" fmla="*/ 757842 w 6819900"/>
              <a:gd name="connsiteY0" fmla="*/ 9051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395975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15401 w 6819900"/>
              <a:gd name="connsiteY15" fmla="*/ 790280 h 6889508"/>
              <a:gd name="connsiteX16" fmla="*/ 5161586 w 6819900"/>
              <a:gd name="connsiteY16" fmla="*/ 0 h 6889508"/>
              <a:gd name="connsiteX17" fmla="*/ 757842 w 6819900"/>
              <a:gd name="connsiteY17" fmla="*/ 9051 h 6889508"/>
              <a:gd name="connsiteX0" fmla="*/ 757842 w 6819900"/>
              <a:gd name="connsiteY0" fmla="*/ 9051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395975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09369 w 6819900"/>
              <a:gd name="connsiteY15" fmla="*/ 784413 h 6889508"/>
              <a:gd name="connsiteX16" fmla="*/ 5161586 w 6819900"/>
              <a:gd name="connsiteY16" fmla="*/ 0 h 6889508"/>
              <a:gd name="connsiteX17" fmla="*/ 757842 w 6819900"/>
              <a:gd name="connsiteY17" fmla="*/ 9051 h 6889508"/>
              <a:gd name="connsiteX0" fmla="*/ 757842 w 6819900"/>
              <a:gd name="connsiteY0" fmla="*/ 9051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395975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09369 w 6819900"/>
              <a:gd name="connsiteY15" fmla="*/ 784413 h 6889508"/>
              <a:gd name="connsiteX16" fmla="*/ 4208955 w 6819900"/>
              <a:gd name="connsiteY16" fmla="*/ 648505 h 6889508"/>
              <a:gd name="connsiteX17" fmla="*/ 5161586 w 6819900"/>
              <a:gd name="connsiteY17" fmla="*/ 0 h 6889508"/>
              <a:gd name="connsiteX18" fmla="*/ 757842 w 6819900"/>
              <a:gd name="connsiteY18" fmla="*/ 9051 h 6889508"/>
              <a:gd name="connsiteX0" fmla="*/ 757842 w 6819900"/>
              <a:gd name="connsiteY0" fmla="*/ 9051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395975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09369 w 6819900"/>
              <a:gd name="connsiteY15" fmla="*/ 784413 h 6889508"/>
              <a:gd name="connsiteX16" fmla="*/ 4139390 w 6819900"/>
              <a:gd name="connsiteY16" fmla="*/ 638840 h 6889508"/>
              <a:gd name="connsiteX17" fmla="*/ 5161586 w 6819900"/>
              <a:gd name="connsiteY17" fmla="*/ 0 h 6889508"/>
              <a:gd name="connsiteX18" fmla="*/ 757842 w 6819900"/>
              <a:gd name="connsiteY18" fmla="*/ 9051 h 688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19900" h="6889508">
                <a:moveTo>
                  <a:pt x="757842" y="9051"/>
                </a:moveTo>
                <a:lnTo>
                  <a:pt x="1447800" y="717308"/>
                </a:lnTo>
                <a:lnTo>
                  <a:pt x="1447800" y="717308"/>
                </a:lnTo>
                <a:lnTo>
                  <a:pt x="1395975" y="776122"/>
                </a:lnTo>
                <a:lnTo>
                  <a:pt x="971550" y="793508"/>
                </a:lnTo>
                <a:lnTo>
                  <a:pt x="171450" y="793508"/>
                </a:lnTo>
                <a:lnTo>
                  <a:pt x="0" y="793508"/>
                </a:lnTo>
                <a:lnTo>
                  <a:pt x="0" y="6889508"/>
                </a:lnTo>
                <a:lnTo>
                  <a:pt x="6819900" y="6889508"/>
                </a:lnTo>
                <a:lnTo>
                  <a:pt x="6819900" y="1184033"/>
                </a:lnTo>
                <a:lnTo>
                  <a:pt x="5172075" y="831608"/>
                </a:lnTo>
                <a:lnTo>
                  <a:pt x="4991100" y="755408"/>
                </a:lnTo>
                <a:lnTo>
                  <a:pt x="4629150" y="869708"/>
                </a:lnTo>
                <a:lnTo>
                  <a:pt x="4476750" y="869708"/>
                </a:lnTo>
                <a:cubicBezTo>
                  <a:pt x="4396372" y="843647"/>
                  <a:pt x="4417595" y="766575"/>
                  <a:pt x="4246312" y="783471"/>
                </a:cubicBezTo>
                <a:lnTo>
                  <a:pt x="4009369" y="784413"/>
                </a:lnTo>
                <a:lnTo>
                  <a:pt x="4139390" y="638840"/>
                </a:lnTo>
                <a:lnTo>
                  <a:pt x="5161586" y="0"/>
                </a:lnTo>
                <a:lnTo>
                  <a:pt x="757842" y="9051"/>
                </a:lnTo>
                <a:close/>
              </a:path>
            </a:pathLst>
          </a:custGeom>
          <a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B92578-BA63-47A9-A529-C8D672FC9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7290" y="0"/>
            <a:ext cx="0" cy="2509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CB150D-1315-4E18-9CC3-E374E921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6" y="1516597"/>
            <a:ext cx="3980182" cy="1268810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Comparing Contoso to the competition​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668B644-7AFA-4167-9073-B9168870D2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8686" y="2921932"/>
            <a:ext cx="4114800" cy="1268810"/>
          </a:xfrm>
        </p:spPr>
        <p:txBody>
          <a:bodyPr/>
          <a:lstStyle/>
          <a:p>
            <a:r>
              <a:rPr lang="en-US" dirty="0"/>
              <a:t>Contoso empowers businesses to communicate efficiently with technology that’s simple and easy to use.​</a:t>
            </a:r>
          </a:p>
          <a:p>
            <a:r>
              <a:rPr lang="en-US" dirty="0"/>
              <a:t>​</a:t>
            </a:r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DBD5CC10-FEFA-4566-B352-7ABA79D05B9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08686" y="4327267"/>
            <a:ext cx="4114800" cy="1268810"/>
          </a:xfrm>
        </p:spPr>
        <p:txBody>
          <a:bodyPr/>
          <a:lstStyle/>
          <a:p>
            <a:r>
              <a:rPr lang="en-US" dirty="0"/>
              <a:t>The competition also offers similar technology, but their tools aren't user friendly.​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338E1-92A6-4B9D-9D17-A0A56340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1EED4-8761-4D39-902B-6FC13A97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6349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9B274D2-774F-4C24-A448-1EFB461A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05" y="4965134"/>
            <a:ext cx="4333088" cy="1596004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pic>
        <p:nvPicPr>
          <p:cNvPr id="74" name="Picture Placeholder 73" descr="A picture of three chairs against the wall">
            <a:extLst>
              <a:ext uri="{FF2B5EF4-FFF2-40B4-BE49-F238E27FC236}">
                <a16:creationId xmlns:a16="http://schemas.microsoft.com/office/drawing/2014/main" id="{70E8AD59-4DDD-4E2E-A6CA-FF1DE5BD8A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00" y="622103"/>
            <a:ext cx="9715500" cy="3720928"/>
          </a:xfr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022D7CD-E026-4E29-BE4B-3FA7B1EB6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9337" y="5779363"/>
            <a:ext cx="2459114" cy="685430"/>
          </a:xfrm>
        </p:spPr>
        <p:txBody>
          <a:bodyPr/>
          <a:lstStyle/>
          <a:p>
            <a:r>
              <a:rPr lang="en-US" dirty="0"/>
              <a:t>Mirjam Nilsson​​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EEB6582-6001-4276-8F87-1470B6FA14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9663" y="5791178"/>
            <a:ext cx="2459114" cy="685429"/>
          </a:xfrm>
        </p:spPr>
        <p:txBody>
          <a:bodyPr/>
          <a:lstStyle/>
          <a:p>
            <a:r>
              <a:rPr lang="en-US" dirty="0"/>
              <a:t>07/20/20XX</a:t>
            </a:r>
          </a:p>
        </p:txBody>
      </p:sp>
    </p:spTree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A2FA43-F948-4BB4-B8A4-454175EB0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418" y="100579"/>
            <a:ext cx="1943381" cy="126881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History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6D2ED48-99ED-4F11-AD48-14B49AC026D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29367" y="2067200"/>
            <a:ext cx="1440088" cy="469597"/>
          </a:xfrm>
        </p:spPr>
        <p:txBody>
          <a:bodyPr/>
          <a:lstStyle/>
          <a:p>
            <a:r>
              <a:rPr lang="en-ZA" dirty="0"/>
              <a:t>Launch Contoso​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8CBCBDD7-51C5-49ED-9C76-3DE3C63BD0A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397612" y="2067200"/>
            <a:ext cx="1440088" cy="469597"/>
          </a:xfrm>
        </p:spPr>
        <p:txBody>
          <a:bodyPr/>
          <a:lstStyle/>
          <a:p>
            <a:r>
              <a:rPr lang="en-ZA" dirty="0"/>
              <a:t>Request</a:t>
            </a:r>
          </a:p>
          <a:p>
            <a:r>
              <a:rPr lang="en-ZA" dirty="0"/>
              <a:t>funding</a:t>
            </a:r>
            <a:r>
              <a:rPr lang="en-US" dirty="0"/>
              <a:t>​</a:t>
            </a:r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FA33186B-FB94-467D-9F33-E62281D71DF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344687" y="2067200"/>
            <a:ext cx="1440088" cy="469597"/>
          </a:xfrm>
        </p:spPr>
        <p:txBody>
          <a:bodyPr/>
          <a:lstStyle/>
          <a:p>
            <a:r>
              <a:rPr lang="en-ZA" dirty="0"/>
              <a:t>Procure investments​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EFCCA31-EE59-42F7-ACA5-70F578D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50737" y="2579888"/>
            <a:ext cx="6313957" cy="344415"/>
            <a:chOff x="2750737" y="2675138"/>
            <a:chExt cx="6313957" cy="34441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77275F0-3E4E-4241-9387-AAB373EA5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45E95F9-3F44-4B69-8A23-7AEEEB9C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2FAF3F8-A5C1-455D-BE81-3794D41C5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14FB2AB-9FFF-4CFE-854A-A7FAFA46FCB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6804" y="2672211"/>
            <a:ext cx="1021001" cy="501726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D65799B-C9ED-4AF7-99B6-8AEEE40F44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12346" y="3093970"/>
            <a:ext cx="495300" cy="652276"/>
          </a:xfrm>
        </p:spPr>
        <p:txBody>
          <a:bodyPr/>
          <a:lstStyle/>
          <a:p>
            <a:r>
              <a:rPr lang="en-US" dirty="0"/>
              <a:t>Jan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7570FA-A158-46AA-B42E-A416674A8F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1761" y="3093970"/>
            <a:ext cx="495300" cy="652276"/>
          </a:xfrm>
        </p:spPr>
        <p:txBody>
          <a:bodyPr/>
          <a:lstStyle/>
          <a:p>
            <a:r>
              <a:rPr lang="en-US" dirty="0"/>
              <a:t>Feb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BBE9431-8784-4280-AE8C-CED8DDF9CB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91176" y="3093970"/>
            <a:ext cx="495300" cy="652276"/>
          </a:xfrm>
        </p:spPr>
        <p:txBody>
          <a:bodyPr/>
          <a:lstStyle/>
          <a:p>
            <a:r>
              <a:rPr lang="en-US" dirty="0"/>
              <a:t>Mar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3CFFFAE-6814-48AE-A8A8-E6A944661D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80591" y="3093970"/>
            <a:ext cx="495300" cy="652276"/>
          </a:xfrm>
        </p:spPr>
        <p:txBody>
          <a:bodyPr/>
          <a:lstStyle/>
          <a:p>
            <a:r>
              <a:rPr lang="en-US" dirty="0"/>
              <a:t>Apr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CFC5663-AFC0-4069-8980-5F1E7706ED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10807" y="3093970"/>
            <a:ext cx="615310" cy="652276"/>
          </a:xfrm>
        </p:spPr>
        <p:txBody>
          <a:bodyPr/>
          <a:lstStyle/>
          <a:p>
            <a:r>
              <a:rPr lang="en-US" dirty="0"/>
              <a:t>May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6EDAB0D-8731-4A3B-8B9A-9AC779BABA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59421" y="3093970"/>
            <a:ext cx="495300" cy="652276"/>
          </a:xfrm>
        </p:spPr>
        <p:txBody>
          <a:bodyPr/>
          <a:lstStyle/>
          <a:p>
            <a:r>
              <a:rPr lang="en-US" dirty="0"/>
              <a:t>Jun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CBA1AE-49A0-4018-8A1A-B3AABAC8CF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8836" y="3093970"/>
            <a:ext cx="495300" cy="652276"/>
          </a:xfrm>
        </p:spPr>
        <p:txBody>
          <a:bodyPr/>
          <a:lstStyle/>
          <a:p>
            <a:r>
              <a:rPr lang="en-US" dirty="0"/>
              <a:t>Jul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13D4B13-FB8B-4D73-A905-26F8A33590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38251" y="3093970"/>
            <a:ext cx="495300" cy="652276"/>
          </a:xfrm>
        </p:spPr>
        <p:txBody>
          <a:bodyPr/>
          <a:lstStyle/>
          <a:p>
            <a:r>
              <a:rPr lang="en-US" dirty="0"/>
              <a:t>Aug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084358C-9AD6-4A22-B192-4178166B87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7666" y="3093970"/>
            <a:ext cx="495300" cy="652276"/>
          </a:xfrm>
        </p:spPr>
        <p:txBody>
          <a:bodyPr/>
          <a:lstStyle/>
          <a:p>
            <a:r>
              <a:rPr lang="en-US" dirty="0"/>
              <a:t>Sep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F9305E8-C40A-40BF-8B20-653B54AAFC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17081" y="3093970"/>
            <a:ext cx="495300" cy="652276"/>
          </a:xfrm>
        </p:spPr>
        <p:txBody>
          <a:bodyPr/>
          <a:lstStyle/>
          <a:p>
            <a:r>
              <a:rPr lang="en-US" dirty="0"/>
              <a:t>Oct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4E8F3B0-7E31-44F5-BA40-AE06767F32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06496" y="3093970"/>
            <a:ext cx="495300" cy="652276"/>
          </a:xfrm>
        </p:spPr>
        <p:txBody>
          <a:bodyPr/>
          <a:lstStyle/>
          <a:p>
            <a:r>
              <a:rPr lang="en-US" dirty="0"/>
              <a:t>Nov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143E8F-5F09-445A-BC8A-0B6D9B004BB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95907" y="3093970"/>
            <a:ext cx="495300" cy="652276"/>
          </a:xfrm>
        </p:spPr>
        <p:txBody>
          <a:bodyPr/>
          <a:lstStyle/>
          <a:p>
            <a:r>
              <a:rPr lang="en-US" dirty="0"/>
              <a:t>Dec</a:t>
            </a:r>
          </a:p>
        </p:txBody>
      </p:sp>
      <p:sp>
        <p:nvSpPr>
          <p:cNvPr id="154" name="Text Placeholder 153">
            <a:extLst>
              <a:ext uri="{FF2B5EF4-FFF2-40B4-BE49-F238E27FC236}">
                <a16:creationId xmlns:a16="http://schemas.microsoft.com/office/drawing/2014/main" id="{1EFAB460-4C0F-46A4-A33E-D2DC58D67EF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029367" y="3869787"/>
            <a:ext cx="1440088" cy="408780"/>
          </a:xfrm>
        </p:spPr>
        <p:txBody>
          <a:bodyPr/>
          <a:lstStyle/>
          <a:p>
            <a:r>
              <a:rPr lang="en-ZA" dirty="0"/>
              <a:t>Hire designers</a:t>
            </a:r>
            <a:r>
              <a:rPr lang="en-US" dirty="0"/>
              <a:t>​</a:t>
            </a:r>
          </a:p>
        </p:txBody>
      </p:sp>
      <p:sp>
        <p:nvSpPr>
          <p:cNvPr id="155" name="Text Placeholder 154">
            <a:extLst>
              <a:ext uri="{FF2B5EF4-FFF2-40B4-BE49-F238E27FC236}">
                <a16:creationId xmlns:a16="http://schemas.microsoft.com/office/drawing/2014/main" id="{27CC3CD1-FD6C-4BF0-A4C6-B8422B00271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976442" y="3869787"/>
            <a:ext cx="1440088" cy="408780"/>
          </a:xfrm>
        </p:spPr>
        <p:txBody>
          <a:bodyPr/>
          <a:lstStyle/>
          <a:p>
            <a:r>
              <a:rPr lang="en-ZA" dirty="0"/>
              <a:t>Open offices</a:t>
            </a:r>
            <a:r>
              <a:rPr lang="en-US" dirty="0"/>
              <a:t>​</a:t>
            </a:r>
          </a:p>
        </p:txBody>
      </p:sp>
      <p:sp>
        <p:nvSpPr>
          <p:cNvPr id="192" name="Text Placeholder 191">
            <a:extLst>
              <a:ext uri="{FF2B5EF4-FFF2-40B4-BE49-F238E27FC236}">
                <a16:creationId xmlns:a16="http://schemas.microsoft.com/office/drawing/2014/main" id="{55580E67-FF97-4756-9BB8-EDF3A8FAEA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923517" y="3869787"/>
            <a:ext cx="1440088" cy="408780"/>
          </a:xfrm>
        </p:spPr>
        <p:txBody>
          <a:bodyPr/>
          <a:lstStyle/>
          <a:p>
            <a:r>
              <a:rPr lang="en-ZA" dirty="0"/>
              <a:t>Start development</a:t>
            </a:r>
            <a:r>
              <a:rPr lang="en-US" dirty="0"/>
              <a:t>​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E6F441-6050-4EB9-9187-9AE1E6FAB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9477" y="4316668"/>
            <a:ext cx="7895340" cy="344415"/>
            <a:chOff x="2749477" y="4411918"/>
            <a:chExt cx="7895340" cy="344415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68DD4F5-BC37-49CD-A088-6E01D0AE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750E11F-CA9D-4DE5-922A-4F5C54046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020B9AA-A54B-4C64-A373-BB5BB8CBE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05D2580-8442-4285-A59A-A404D29405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96804" y="4361409"/>
            <a:ext cx="1021001" cy="501726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1619669-E134-4AC0-A4E3-D377BB6312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12346" y="4795797"/>
            <a:ext cx="495300" cy="652272"/>
          </a:xfrm>
        </p:spPr>
        <p:txBody>
          <a:bodyPr/>
          <a:lstStyle/>
          <a:p>
            <a:r>
              <a:rPr lang="en-US" dirty="0"/>
              <a:t>Jan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3E477F5-5A55-4AB2-A622-896CACFC5F2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01761" y="4795797"/>
            <a:ext cx="495300" cy="652272"/>
          </a:xfrm>
        </p:spPr>
        <p:txBody>
          <a:bodyPr/>
          <a:lstStyle/>
          <a:p>
            <a:r>
              <a:rPr lang="en-US" dirty="0"/>
              <a:t>Feb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059E716-6659-433E-B7BF-C6A645716D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91176" y="4795797"/>
            <a:ext cx="495300" cy="652272"/>
          </a:xfrm>
        </p:spPr>
        <p:txBody>
          <a:bodyPr/>
          <a:lstStyle/>
          <a:p>
            <a:r>
              <a:rPr lang="en-US" dirty="0"/>
              <a:t>Mar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8283CDB-34F1-45AC-AE32-7137CCDFB7B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80591" y="4795797"/>
            <a:ext cx="495300" cy="652272"/>
          </a:xfrm>
        </p:spPr>
        <p:txBody>
          <a:bodyPr/>
          <a:lstStyle/>
          <a:p>
            <a:r>
              <a:rPr lang="en-US" dirty="0"/>
              <a:t>Apr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10A753E-D8C0-470E-B8E9-A900778E0EA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810807" y="4795797"/>
            <a:ext cx="615310" cy="652272"/>
          </a:xfrm>
        </p:spPr>
        <p:txBody>
          <a:bodyPr/>
          <a:lstStyle/>
          <a:p>
            <a:r>
              <a:rPr lang="en-US" dirty="0"/>
              <a:t>May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8569248-14EC-414F-81CD-1CCF576D952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59421" y="4795797"/>
            <a:ext cx="495300" cy="652272"/>
          </a:xfrm>
        </p:spPr>
        <p:txBody>
          <a:bodyPr/>
          <a:lstStyle/>
          <a:p>
            <a:r>
              <a:rPr lang="en-US" dirty="0"/>
              <a:t>Jun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7CA94C6-22C1-4A75-AFD3-91E25661D1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48836" y="4795797"/>
            <a:ext cx="495300" cy="652272"/>
          </a:xfrm>
        </p:spPr>
        <p:txBody>
          <a:bodyPr/>
          <a:lstStyle/>
          <a:p>
            <a:r>
              <a:rPr lang="en-US" dirty="0"/>
              <a:t>Jul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234D704-CB58-45E0-B2E0-E2E21E330E5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38251" y="4795797"/>
            <a:ext cx="495300" cy="652272"/>
          </a:xfrm>
        </p:spPr>
        <p:txBody>
          <a:bodyPr/>
          <a:lstStyle/>
          <a:p>
            <a:r>
              <a:rPr lang="en-US" dirty="0"/>
              <a:t>Aug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49550E1-3386-43EF-9EC4-9CEFAE24E57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27666" y="4795797"/>
            <a:ext cx="495300" cy="652272"/>
          </a:xfrm>
        </p:spPr>
        <p:txBody>
          <a:bodyPr/>
          <a:lstStyle/>
          <a:p>
            <a:r>
              <a:rPr lang="en-US" dirty="0"/>
              <a:t>Sep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648AA1E-978E-4C5F-B03B-EA65903D0A3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817081" y="4795797"/>
            <a:ext cx="495300" cy="652272"/>
          </a:xfrm>
        </p:spPr>
        <p:txBody>
          <a:bodyPr/>
          <a:lstStyle/>
          <a:p>
            <a:r>
              <a:rPr lang="en-US" dirty="0"/>
              <a:t>Oct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F77A274-54B7-4EE8-8638-9C16D14992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606496" y="4795797"/>
            <a:ext cx="495300" cy="652272"/>
          </a:xfrm>
        </p:spPr>
        <p:txBody>
          <a:bodyPr/>
          <a:lstStyle/>
          <a:p>
            <a:r>
              <a:rPr lang="en-US" dirty="0"/>
              <a:t>Nov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1969917-5449-4ECF-9E45-E7415CE6BA6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95907" y="4795797"/>
            <a:ext cx="495300" cy="652272"/>
          </a:xfrm>
        </p:spPr>
        <p:txBody>
          <a:bodyPr/>
          <a:lstStyle/>
          <a:p>
            <a:r>
              <a:rPr lang="en-US" dirty="0"/>
              <a:t>Dec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1623F8-6B94-407F-A2D9-DA486A496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7081" y="4599430"/>
            <a:ext cx="8510121" cy="0"/>
            <a:chOff x="1504814" y="2488864"/>
            <a:chExt cx="8510121" cy="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DD0B619-5ADE-48B3-8810-EDA2A0E092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A308CB1-AAC2-445F-9321-744332C160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497B606-3509-4F1C-8342-39DE1A3803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35A8637-235A-4ABD-AAD4-EF36C5E821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F5EE4E2-B601-4A0D-9BB4-F795C07E2D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693B18B-1819-4F01-B4D8-16BE6F1D63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C3EC66B-902F-4B85-B6EE-462E20B9B3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B91716-CD02-4B31-A81B-C3E8EC9DC8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A3E5806-FB1F-455A-9525-FEFAB1E7B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B8C65EC-810E-4C3B-B51B-46D60FCA18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BFE2078-2047-4827-A96C-F36B933F16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32AE00A-734F-426E-B9CA-5261C9D2B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2910" y="4504376"/>
            <a:ext cx="8858463" cy="174171"/>
            <a:chOff x="1835966" y="4162015"/>
            <a:chExt cx="8858463" cy="174171"/>
          </a:xfrm>
        </p:grpSpPr>
        <p:sp>
          <p:nvSpPr>
            <p:cNvPr id="61" name="Oval 234">
              <a:extLst>
                <a:ext uri="{FF2B5EF4-FFF2-40B4-BE49-F238E27FC236}">
                  <a16:creationId xmlns:a16="http://schemas.microsoft.com/office/drawing/2014/main" id="{ED4F91A3-78ED-4612-97CB-F4C90FB0E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236">
              <a:extLst>
                <a:ext uri="{FF2B5EF4-FFF2-40B4-BE49-F238E27FC236}">
                  <a16:creationId xmlns:a16="http://schemas.microsoft.com/office/drawing/2014/main" id="{316F6D5C-8077-461E-9536-3ED3D2F9A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238">
              <a:extLst>
                <a:ext uri="{FF2B5EF4-FFF2-40B4-BE49-F238E27FC236}">
                  <a16:creationId xmlns:a16="http://schemas.microsoft.com/office/drawing/2014/main" id="{B6A33B9F-DAC5-4B33-A82E-0B3BADC54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240">
              <a:extLst>
                <a:ext uri="{FF2B5EF4-FFF2-40B4-BE49-F238E27FC236}">
                  <a16:creationId xmlns:a16="http://schemas.microsoft.com/office/drawing/2014/main" id="{38CEBE86-3F30-429B-A97C-F5553C36D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242">
              <a:extLst>
                <a:ext uri="{FF2B5EF4-FFF2-40B4-BE49-F238E27FC236}">
                  <a16:creationId xmlns:a16="http://schemas.microsoft.com/office/drawing/2014/main" id="{EFFF9285-6F20-4391-B850-ED21D5D1D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244">
              <a:extLst>
                <a:ext uri="{FF2B5EF4-FFF2-40B4-BE49-F238E27FC236}">
                  <a16:creationId xmlns:a16="http://schemas.microsoft.com/office/drawing/2014/main" id="{376682E9-7B6C-4EC3-BBAD-6CB29C9A1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246">
              <a:extLst>
                <a:ext uri="{FF2B5EF4-FFF2-40B4-BE49-F238E27FC236}">
                  <a16:creationId xmlns:a16="http://schemas.microsoft.com/office/drawing/2014/main" id="{5FA92D94-99FC-4817-B0DD-8D78B4A9E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248">
              <a:extLst>
                <a:ext uri="{FF2B5EF4-FFF2-40B4-BE49-F238E27FC236}">
                  <a16:creationId xmlns:a16="http://schemas.microsoft.com/office/drawing/2014/main" id="{1BD8F001-5E0D-465B-9B66-8B01D786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250">
              <a:extLst>
                <a:ext uri="{FF2B5EF4-FFF2-40B4-BE49-F238E27FC236}">
                  <a16:creationId xmlns:a16="http://schemas.microsoft.com/office/drawing/2014/main" id="{D1762A72-5C48-434C-A525-45260DC10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252">
              <a:extLst>
                <a:ext uri="{FF2B5EF4-FFF2-40B4-BE49-F238E27FC236}">
                  <a16:creationId xmlns:a16="http://schemas.microsoft.com/office/drawing/2014/main" id="{B34622F7-4465-478F-8173-4770ACB0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254">
              <a:extLst>
                <a:ext uri="{FF2B5EF4-FFF2-40B4-BE49-F238E27FC236}">
                  <a16:creationId xmlns:a16="http://schemas.microsoft.com/office/drawing/2014/main" id="{28C20F0D-49D4-4AD4-980D-EF722F165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256">
              <a:extLst>
                <a:ext uri="{FF2B5EF4-FFF2-40B4-BE49-F238E27FC236}">
                  <a16:creationId xmlns:a16="http://schemas.microsoft.com/office/drawing/2014/main" id="{03E5FE08-FC48-4C93-9F17-D012A6EDE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150F9AA-6A16-40C5-9310-94B1EF2AB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9387" y="2903878"/>
            <a:ext cx="8510121" cy="0"/>
            <a:chOff x="1504814" y="2488864"/>
            <a:chExt cx="8510121" cy="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319387A-1E3E-47B7-B40B-E218BAEF73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E040253-E7E5-48F6-8077-03B4C18B80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F312FB-15A4-4452-9608-84BDFDE76B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6C19E9C-DC05-4AC2-8CC7-36E75590F6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C097C18-68BF-4A87-8DF2-454A614A76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4E76F32-8705-4877-B5A3-8D3CA7E3C5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B343F77-DB67-4809-AD8A-479DF66E76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0DE5F8F-8355-4F62-9E83-521405AD6A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69A8F57-F50F-4A3A-A65C-CA207333D0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B2596FF-265D-472C-92B7-65FFA50297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408394A-E928-4D8E-93CE-A0641087CD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432B2F8-7E96-40D2-8917-3F3A9EAB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2910" y="2808151"/>
            <a:ext cx="8858463" cy="174171"/>
            <a:chOff x="1835966" y="4162015"/>
            <a:chExt cx="8858463" cy="174171"/>
          </a:xfrm>
        </p:grpSpPr>
        <p:sp>
          <p:nvSpPr>
            <p:cNvPr id="87" name="Oval 234">
              <a:extLst>
                <a:ext uri="{FF2B5EF4-FFF2-40B4-BE49-F238E27FC236}">
                  <a16:creationId xmlns:a16="http://schemas.microsoft.com/office/drawing/2014/main" id="{133610CE-BAC3-4F9B-A67E-68E4F0DFB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236">
              <a:extLst>
                <a:ext uri="{FF2B5EF4-FFF2-40B4-BE49-F238E27FC236}">
                  <a16:creationId xmlns:a16="http://schemas.microsoft.com/office/drawing/2014/main" id="{40BD6515-0D02-4705-85FC-F9C356B22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238">
              <a:extLst>
                <a:ext uri="{FF2B5EF4-FFF2-40B4-BE49-F238E27FC236}">
                  <a16:creationId xmlns:a16="http://schemas.microsoft.com/office/drawing/2014/main" id="{2CA8D616-A989-4806-980B-28EAC1B38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240">
              <a:extLst>
                <a:ext uri="{FF2B5EF4-FFF2-40B4-BE49-F238E27FC236}">
                  <a16:creationId xmlns:a16="http://schemas.microsoft.com/office/drawing/2014/main" id="{240D86DE-4380-4F08-ABBC-617B49FF2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242">
              <a:extLst>
                <a:ext uri="{FF2B5EF4-FFF2-40B4-BE49-F238E27FC236}">
                  <a16:creationId xmlns:a16="http://schemas.microsoft.com/office/drawing/2014/main" id="{398EE22A-C3C3-4467-91CE-DDF1F1DA7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244">
              <a:extLst>
                <a:ext uri="{FF2B5EF4-FFF2-40B4-BE49-F238E27FC236}">
                  <a16:creationId xmlns:a16="http://schemas.microsoft.com/office/drawing/2014/main" id="{28868900-80C8-4859-B7CB-2A75F3178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246">
              <a:extLst>
                <a:ext uri="{FF2B5EF4-FFF2-40B4-BE49-F238E27FC236}">
                  <a16:creationId xmlns:a16="http://schemas.microsoft.com/office/drawing/2014/main" id="{88DF167B-B247-45A9-B88A-C1F196E3B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248">
              <a:extLst>
                <a:ext uri="{FF2B5EF4-FFF2-40B4-BE49-F238E27FC236}">
                  <a16:creationId xmlns:a16="http://schemas.microsoft.com/office/drawing/2014/main" id="{AA95D070-96CA-4C48-83AC-5FCEBBD79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250">
              <a:extLst>
                <a:ext uri="{FF2B5EF4-FFF2-40B4-BE49-F238E27FC236}">
                  <a16:creationId xmlns:a16="http://schemas.microsoft.com/office/drawing/2014/main" id="{F5E376AC-4F77-4141-92D8-3B0651950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252">
              <a:extLst>
                <a:ext uri="{FF2B5EF4-FFF2-40B4-BE49-F238E27FC236}">
                  <a16:creationId xmlns:a16="http://schemas.microsoft.com/office/drawing/2014/main" id="{B8EF397C-4E18-46D8-81BF-98013DA39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254">
              <a:extLst>
                <a:ext uri="{FF2B5EF4-FFF2-40B4-BE49-F238E27FC236}">
                  <a16:creationId xmlns:a16="http://schemas.microsoft.com/office/drawing/2014/main" id="{58DE5AA1-7E30-4C58-9DBC-71D29D756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256">
              <a:extLst>
                <a:ext uri="{FF2B5EF4-FFF2-40B4-BE49-F238E27FC236}">
                  <a16:creationId xmlns:a16="http://schemas.microsoft.com/office/drawing/2014/main" id="{6843E8D5-0BC4-47E9-91D5-95EE13675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C81AE-64C7-4CF9-AAC5-6DBC2376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37646-A5C1-4AA8-A950-011F9E0F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60463-2898-41E8-BFBE-9A850540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4313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78B530-904A-4FFB-B79F-DD0CA2B3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Key takeaways​</a:t>
            </a:r>
          </a:p>
        </p:txBody>
      </p:sp>
      <p:pic>
        <p:nvPicPr>
          <p:cNvPr id="85" name="Picture Placeholder 84" descr="Two people standing facing a crowd of people sitting">
            <a:extLst>
              <a:ext uri="{FF2B5EF4-FFF2-40B4-BE49-F238E27FC236}">
                <a16:creationId xmlns:a16="http://schemas.microsoft.com/office/drawing/2014/main" id="{CC75E66F-ADBD-4E16-81F9-B56DB21933D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01509" y="2431279"/>
            <a:ext cx="4288971" cy="3055121"/>
          </a:xfrm>
        </p:spPr>
        <p:txBody>
          <a:bodyPr/>
          <a:lstStyle/>
          <a:p>
            <a:r>
              <a:rPr lang="en-US" dirty="0"/>
              <a:t>Virtual communication is the future​</a:t>
            </a:r>
          </a:p>
          <a:p>
            <a:r>
              <a:rPr lang="en-US" dirty="0"/>
              <a:t>Contoso is leading in virtual communication​</a:t>
            </a:r>
          </a:p>
          <a:p>
            <a:r>
              <a:rPr lang="en-US" dirty="0"/>
              <a:t>Contoso helps businesses communicate effectively ​</a:t>
            </a:r>
          </a:p>
          <a:p>
            <a:r>
              <a:rPr lang="en-US" dirty="0"/>
              <a:t>Contoso is free to try and easy to use​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DC72E-F67F-4E02-970F-4AD237BB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074B0-90B9-4962-9F78-BF78A1A3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46AAD-28B2-40D4-8555-3F7B7675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1111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D7DC7A-3B7F-410C-9B4A-818BD4FC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Tips for businesses​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529AC97-CEEF-4F49-9BAD-DD30A7E3B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09845" y="999340"/>
            <a:ext cx="5578870" cy="1408770"/>
          </a:xfrm>
        </p:spPr>
        <p:txBody>
          <a:bodyPr anchor="ctr"/>
          <a:lstStyle/>
          <a:p>
            <a:r>
              <a:rPr lang="en-US" dirty="0"/>
              <a:t>Take risks to lead in product innovation​</a:t>
            </a:r>
          </a:p>
          <a:p>
            <a:r>
              <a:rPr lang="en-US" dirty="0"/>
              <a:t>Listen to customers and learn what they need​</a:t>
            </a:r>
          </a:p>
          <a:p>
            <a:r>
              <a:rPr lang="en-US" dirty="0"/>
              <a:t>Test with customers until you get the product right​</a:t>
            </a:r>
          </a:p>
        </p:txBody>
      </p:sp>
      <p:pic>
        <p:nvPicPr>
          <p:cNvPr id="101" name="Picture Placeholder 100" descr="A close-up of a table with chairs">
            <a:extLst>
              <a:ext uri="{FF2B5EF4-FFF2-40B4-BE49-F238E27FC236}">
                <a16:creationId xmlns:a16="http://schemas.microsoft.com/office/drawing/2014/main" id="{5D77CEE8-2F2A-4FCD-A3D8-8648DAA430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04630"/>
            <a:ext cx="12192000" cy="4062247"/>
          </a:xfr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70C5C27B-32E5-4B40-A6B9-D41475D84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865AA-CEF3-49DC-A71E-BA01A20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E40EF-072C-47F9-BAD4-39FD803A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EDB3A-C068-4452-A16D-219DDA3D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9878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D4D4E20-249C-406C-BD90-01BEC464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Call to action</a:t>
            </a:r>
          </a:p>
        </p:txBody>
      </p:sp>
      <p:pic>
        <p:nvPicPr>
          <p:cNvPr id="87" name="Picture Placeholder 86" descr="A person of a person clapping">
            <a:extLst>
              <a:ext uri="{FF2B5EF4-FFF2-40B4-BE49-F238E27FC236}">
                <a16:creationId xmlns:a16="http://schemas.microsoft.com/office/drawing/2014/main" id="{5B66E087-615D-4B7F-9491-E7B61FCBE4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311899" cy="6858000"/>
          </a:xfrm>
        </p:spPr>
      </p:pic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1900" y="3282850"/>
            <a:ext cx="5350010" cy="1030734"/>
          </a:xfrm>
        </p:spPr>
        <p:txBody>
          <a:bodyPr/>
          <a:lstStyle/>
          <a:p>
            <a:r>
              <a:rPr lang="en-US" dirty="0"/>
              <a:t>Contoso is the best technology platform on the market​</a:t>
            </a:r>
          </a:p>
          <a:p>
            <a:r>
              <a:rPr lang="en-US" dirty="0"/>
              <a:t>Download Contoso to try it out and provide feedback​</a:t>
            </a:r>
          </a:p>
          <a:p>
            <a:r>
              <a:rPr lang="en-US" dirty="0"/>
              <a:t>​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3EE37-CF09-4F5B-9420-2F83F2DE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AB2AE-A34B-483D-9A3B-6FF8FDB8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69419-8F34-4DA7-AE42-35392839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1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Placeholder 52" descr="A person with his hand on his chin">
            <a:extLst>
              <a:ext uri="{FF2B5EF4-FFF2-40B4-BE49-F238E27FC236}">
                <a16:creationId xmlns:a16="http://schemas.microsoft.com/office/drawing/2014/main" id="{0DA54412-8469-4051-A52D-3729F2410AD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94AB131-F9C1-48DB-AD3A-5C074FBC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 descr="Man with yellow sweater and white dress shirt thinking">
            <a:extLst>
              <a:ext uri="{FF2B5EF4-FFF2-40B4-BE49-F238E27FC236}">
                <a16:creationId xmlns:a16="http://schemas.microsoft.com/office/drawing/2014/main" id="{96447938-7FB6-4750-890E-6E4730B33E84}"/>
              </a:ext>
            </a:extLst>
          </p:cNvPr>
          <p:cNvSpPr/>
          <p:nvPr/>
        </p:nvSpPr>
        <p:spPr>
          <a:xfrm>
            <a:off x="828974" y="32659"/>
            <a:ext cx="7461956" cy="6825341"/>
          </a:xfrm>
          <a:custGeom>
            <a:avLst/>
            <a:gdLst>
              <a:gd name="connsiteX0" fmla="*/ 2144889 w 7461956"/>
              <a:gd name="connsiteY0" fmla="*/ 0 h 6897511"/>
              <a:gd name="connsiteX1" fmla="*/ 2190045 w 7461956"/>
              <a:gd name="connsiteY1" fmla="*/ 609600 h 6897511"/>
              <a:gd name="connsiteX2" fmla="*/ 2144889 w 7461956"/>
              <a:gd name="connsiteY2" fmla="*/ 654756 h 6897511"/>
              <a:gd name="connsiteX3" fmla="*/ 2088445 w 7461956"/>
              <a:gd name="connsiteY3" fmla="*/ 722489 h 6897511"/>
              <a:gd name="connsiteX4" fmla="*/ 45156 w 7461956"/>
              <a:gd name="connsiteY4" fmla="*/ 722489 h 6897511"/>
              <a:gd name="connsiteX5" fmla="*/ 45156 w 7461956"/>
              <a:gd name="connsiteY5" fmla="*/ 6073422 h 6897511"/>
              <a:gd name="connsiteX6" fmla="*/ 0 w 7461956"/>
              <a:gd name="connsiteY6" fmla="*/ 6220178 h 6897511"/>
              <a:gd name="connsiteX7" fmla="*/ 56445 w 7461956"/>
              <a:gd name="connsiteY7" fmla="*/ 6310489 h 6897511"/>
              <a:gd name="connsiteX8" fmla="*/ 22578 w 7461956"/>
              <a:gd name="connsiteY8" fmla="*/ 6897511 h 6897511"/>
              <a:gd name="connsiteX9" fmla="*/ 7439378 w 7461956"/>
              <a:gd name="connsiteY9" fmla="*/ 6897511 h 6897511"/>
              <a:gd name="connsiteX10" fmla="*/ 7461956 w 7461956"/>
              <a:gd name="connsiteY10" fmla="*/ 6445956 h 6897511"/>
              <a:gd name="connsiteX11" fmla="*/ 7461956 w 7461956"/>
              <a:gd name="connsiteY11" fmla="*/ 6276622 h 6897511"/>
              <a:gd name="connsiteX12" fmla="*/ 7394222 w 7461956"/>
              <a:gd name="connsiteY12" fmla="*/ 6005689 h 6897511"/>
              <a:gd name="connsiteX13" fmla="*/ 7394222 w 7461956"/>
              <a:gd name="connsiteY13" fmla="*/ 745067 h 6897511"/>
              <a:gd name="connsiteX14" fmla="*/ 4346222 w 7461956"/>
              <a:gd name="connsiteY14" fmla="*/ 745067 h 6897511"/>
              <a:gd name="connsiteX15" fmla="*/ 4267200 w 7461956"/>
              <a:gd name="connsiteY15" fmla="*/ 654756 h 6897511"/>
              <a:gd name="connsiteX16" fmla="*/ 4131733 w 7461956"/>
              <a:gd name="connsiteY16" fmla="*/ 496711 h 6897511"/>
              <a:gd name="connsiteX17" fmla="*/ 4131733 w 7461956"/>
              <a:gd name="connsiteY17" fmla="*/ 33867 h 6897511"/>
              <a:gd name="connsiteX18" fmla="*/ 2144889 w 7461956"/>
              <a:gd name="connsiteY18" fmla="*/ 0 h 68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61956" h="6897511">
                <a:moveTo>
                  <a:pt x="2144889" y="0"/>
                </a:moveTo>
                <a:lnTo>
                  <a:pt x="2190045" y="609600"/>
                </a:lnTo>
                <a:lnTo>
                  <a:pt x="2144889" y="654756"/>
                </a:lnTo>
                <a:lnTo>
                  <a:pt x="2088445" y="722489"/>
                </a:lnTo>
                <a:lnTo>
                  <a:pt x="45156" y="722489"/>
                </a:lnTo>
                <a:lnTo>
                  <a:pt x="45156" y="6073422"/>
                </a:lnTo>
                <a:lnTo>
                  <a:pt x="0" y="6220178"/>
                </a:lnTo>
                <a:lnTo>
                  <a:pt x="56445" y="6310489"/>
                </a:lnTo>
                <a:lnTo>
                  <a:pt x="22578" y="6897511"/>
                </a:lnTo>
                <a:lnTo>
                  <a:pt x="7439378" y="6897511"/>
                </a:lnTo>
                <a:lnTo>
                  <a:pt x="7461956" y="6445956"/>
                </a:lnTo>
                <a:lnTo>
                  <a:pt x="7461956" y="6276622"/>
                </a:lnTo>
                <a:lnTo>
                  <a:pt x="7394222" y="6005689"/>
                </a:lnTo>
                <a:lnTo>
                  <a:pt x="7394222" y="745067"/>
                </a:lnTo>
                <a:lnTo>
                  <a:pt x="4346222" y="745067"/>
                </a:lnTo>
                <a:lnTo>
                  <a:pt x="4267200" y="654756"/>
                </a:lnTo>
                <a:lnTo>
                  <a:pt x="4131733" y="496711"/>
                </a:lnTo>
                <a:lnTo>
                  <a:pt x="4131733" y="33867"/>
                </a:lnTo>
                <a:lnTo>
                  <a:pt x="2144889" y="0"/>
                </a:lnTo>
                <a:close/>
              </a:path>
            </a:pathLst>
          </a:custGeom>
          <a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-4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AE9ED3E-A3FD-4FE3-BD8B-BC4B8C020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03075" y="0"/>
            <a:ext cx="0" cy="299117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948999-3956-4D11-B059-3699485A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65" y="2371063"/>
            <a:ext cx="3193926" cy="99945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A2679D-6071-424D-B3C5-5A49D6B5E4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78765" y="3267882"/>
            <a:ext cx="3193926" cy="2203224"/>
          </a:xfrm>
        </p:spPr>
        <p:txBody>
          <a:bodyPr/>
          <a:lstStyle/>
          <a:p>
            <a:r>
              <a:rPr lang="en-US" dirty="0"/>
              <a:t>Mirjam Nilsson​​</a:t>
            </a:r>
          </a:p>
          <a:p>
            <a:r>
              <a:rPr lang="en-US" dirty="0"/>
              <a:t>206-555-0146​</a:t>
            </a:r>
          </a:p>
          <a:p>
            <a:r>
              <a:rPr lang="en-US" dirty="0"/>
              <a:t>mirjam@contoso.com​</a:t>
            </a:r>
          </a:p>
          <a:p>
            <a:r>
              <a:rPr lang="en-US" dirty="0"/>
              <a:t>www.contoso.com​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1F7A7-FCB0-4470-8152-34B616A9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13933-5920-45A7-9855-27C887FB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5C0AD-B05B-4C54-AD82-229A2A39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Placeholder 117" descr="Woman in yellow sweater">
            <a:extLst>
              <a:ext uri="{FF2B5EF4-FFF2-40B4-BE49-F238E27FC236}">
                <a16:creationId xmlns:a16="http://schemas.microsoft.com/office/drawing/2014/main" id="{60DBABF2-8CCB-48D8-AFE6-06039507FD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C0FA35-FBFE-4B23-B0D5-ECBC4C905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89360" y="0"/>
            <a:ext cx="0" cy="171338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 descr="Woman in yellow sweater">
            <a:extLst>
              <a:ext uri="{FF2B5EF4-FFF2-40B4-BE49-F238E27FC236}">
                <a16:creationId xmlns:a16="http://schemas.microsoft.com/office/drawing/2014/main" id="{DF86A9A9-A7D9-41CC-88B0-542857E36DAE}"/>
              </a:ext>
            </a:extLst>
          </p:cNvPr>
          <p:cNvSpPr/>
          <p:nvPr/>
        </p:nvSpPr>
        <p:spPr>
          <a:xfrm>
            <a:off x="5660834" y="414"/>
            <a:ext cx="5086350" cy="6857586"/>
          </a:xfrm>
          <a:custGeom>
            <a:avLst/>
            <a:gdLst>
              <a:gd name="connsiteX0" fmla="*/ 1447800 w 5086350"/>
              <a:gd name="connsiteY0" fmla="*/ 0 h 6877050"/>
              <a:gd name="connsiteX1" fmla="*/ 1209675 w 5086350"/>
              <a:gd name="connsiteY1" fmla="*/ 266700 h 6877050"/>
              <a:gd name="connsiteX2" fmla="*/ 933450 w 5086350"/>
              <a:gd name="connsiteY2" fmla="*/ 762000 h 6877050"/>
              <a:gd name="connsiteX3" fmla="*/ 742950 w 5086350"/>
              <a:gd name="connsiteY3" fmla="*/ 1038225 h 6877050"/>
              <a:gd name="connsiteX4" fmla="*/ 457200 w 5086350"/>
              <a:gd name="connsiteY4" fmla="*/ 1476375 h 6877050"/>
              <a:gd name="connsiteX5" fmla="*/ 419100 w 5086350"/>
              <a:gd name="connsiteY5" fmla="*/ 2057400 h 6877050"/>
              <a:gd name="connsiteX6" fmla="*/ 523875 w 5086350"/>
              <a:gd name="connsiteY6" fmla="*/ 2333625 h 6877050"/>
              <a:gd name="connsiteX7" fmla="*/ 609600 w 5086350"/>
              <a:gd name="connsiteY7" fmla="*/ 2419350 h 6877050"/>
              <a:gd name="connsiteX8" fmla="*/ 628650 w 5086350"/>
              <a:gd name="connsiteY8" fmla="*/ 3000375 h 6877050"/>
              <a:gd name="connsiteX9" fmla="*/ 561975 w 5086350"/>
              <a:gd name="connsiteY9" fmla="*/ 3381375 h 6877050"/>
              <a:gd name="connsiteX10" fmla="*/ 304800 w 5086350"/>
              <a:gd name="connsiteY10" fmla="*/ 3733800 h 6877050"/>
              <a:gd name="connsiteX11" fmla="*/ 200025 w 5086350"/>
              <a:gd name="connsiteY11" fmla="*/ 3981450 h 6877050"/>
              <a:gd name="connsiteX12" fmla="*/ 152400 w 5086350"/>
              <a:gd name="connsiteY12" fmla="*/ 4867275 h 6877050"/>
              <a:gd name="connsiteX13" fmla="*/ 0 w 5086350"/>
              <a:gd name="connsiteY13" fmla="*/ 5114925 h 6877050"/>
              <a:gd name="connsiteX14" fmla="*/ 190500 w 5086350"/>
              <a:gd name="connsiteY14" fmla="*/ 5095875 h 6877050"/>
              <a:gd name="connsiteX15" fmla="*/ 228600 w 5086350"/>
              <a:gd name="connsiteY15" fmla="*/ 5657850 h 6877050"/>
              <a:gd name="connsiteX16" fmla="*/ 333375 w 5086350"/>
              <a:gd name="connsiteY16" fmla="*/ 6076950 h 6877050"/>
              <a:gd name="connsiteX17" fmla="*/ 609600 w 5086350"/>
              <a:gd name="connsiteY17" fmla="*/ 6800850 h 6877050"/>
              <a:gd name="connsiteX18" fmla="*/ 638175 w 5086350"/>
              <a:gd name="connsiteY18" fmla="*/ 6877050 h 6877050"/>
              <a:gd name="connsiteX19" fmla="*/ 5019675 w 5086350"/>
              <a:gd name="connsiteY19" fmla="*/ 6877050 h 6877050"/>
              <a:gd name="connsiteX20" fmla="*/ 4886325 w 5086350"/>
              <a:gd name="connsiteY20" fmla="*/ 6677025 h 6877050"/>
              <a:gd name="connsiteX21" fmla="*/ 4848225 w 5086350"/>
              <a:gd name="connsiteY21" fmla="*/ 6591300 h 6877050"/>
              <a:gd name="connsiteX22" fmla="*/ 4848225 w 5086350"/>
              <a:gd name="connsiteY22" fmla="*/ 6543675 h 6877050"/>
              <a:gd name="connsiteX23" fmla="*/ 4848225 w 5086350"/>
              <a:gd name="connsiteY23" fmla="*/ 6496050 h 6877050"/>
              <a:gd name="connsiteX24" fmla="*/ 4943475 w 5086350"/>
              <a:gd name="connsiteY24" fmla="*/ 6391275 h 6877050"/>
              <a:gd name="connsiteX25" fmla="*/ 5038725 w 5086350"/>
              <a:gd name="connsiteY25" fmla="*/ 6219825 h 6877050"/>
              <a:gd name="connsiteX26" fmla="*/ 5086350 w 5086350"/>
              <a:gd name="connsiteY26" fmla="*/ 6067425 h 6877050"/>
              <a:gd name="connsiteX27" fmla="*/ 5086350 w 5086350"/>
              <a:gd name="connsiteY27" fmla="*/ 5543550 h 6877050"/>
              <a:gd name="connsiteX28" fmla="*/ 5067300 w 5086350"/>
              <a:gd name="connsiteY28" fmla="*/ 5124450 h 6877050"/>
              <a:gd name="connsiteX29" fmla="*/ 4972050 w 5086350"/>
              <a:gd name="connsiteY29" fmla="*/ 4572000 h 6877050"/>
              <a:gd name="connsiteX30" fmla="*/ 4819650 w 5086350"/>
              <a:gd name="connsiteY30" fmla="*/ 4048125 h 6877050"/>
              <a:gd name="connsiteX31" fmla="*/ 4733925 w 5086350"/>
              <a:gd name="connsiteY31" fmla="*/ 3914775 h 6877050"/>
              <a:gd name="connsiteX32" fmla="*/ 4638675 w 5086350"/>
              <a:gd name="connsiteY32" fmla="*/ 3657600 h 6877050"/>
              <a:gd name="connsiteX33" fmla="*/ 4524375 w 5086350"/>
              <a:gd name="connsiteY33" fmla="*/ 3209925 h 6877050"/>
              <a:gd name="connsiteX34" fmla="*/ 4410075 w 5086350"/>
              <a:gd name="connsiteY34" fmla="*/ 2867025 h 6877050"/>
              <a:gd name="connsiteX35" fmla="*/ 4276725 w 5086350"/>
              <a:gd name="connsiteY35" fmla="*/ 2667000 h 6877050"/>
              <a:gd name="connsiteX36" fmla="*/ 4105275 w 5086350"/>
              <a:gd name="connsiteY36" fmla="*/ 2466975 h 6877050"/>
              <a:gd name="connsiteX37" fmla="*/ 3648075 w 5086350"/>
              <a:gd name="connsiteY37" fmla="*/ 2505075 h 6877050"/>
              <a:gd name="connsiteX38" fmla="*/ 3505200 w 5086350"/>
              <a:gd name="connsiteY38" fmla="*/ 2371725 h 6877050"/>
              <a:gd name="connsiteX39" fmla="*/ 3257550 w 5086350"/>
              <a:gd name="connsiteY39" fmla="*/ 1466850 h 6877050"/>
              <a:gd name="connsiteX40" fmla="*/ 3028950 w 5086350"/>
              <a:gd name="connsiteY40" fmla="*/ 790575 h 6877050"/>
              <a:gd name="connsiteX41" fmla="*/ 3028950 w 5086350"/>
              <a:gd name="connsiteY41" fmla="*/ 714375 h 6877050"/>
              <a:gd name="connsiteX42" fmla="*/ 3009900 w 5086350"/>
              <a:gd name="connsiteY42" fmla="*/ 647700 h 6877050"/>
              <a:gd name="connsiteX43" fmla="*/ 2990850 w 5086350"/>
              <a:gd name="connsiteY43" fmla="*/ 542925 h 6877050"/>
              <a:gd name="connsiteX44" fmla="*/ 2819400 w 5086350"/>
              <a:gd name="connsiteY44" fmla="*/ 257175 h 6877050"/>
              <a:gd name="connsiteX45" fmla="*/ 2552700 w 5086350"/>
              <a:gd name="connsiteY45" fmla="*/ 9525 h 6877050"/>
              <a:gd name="connsiteX46" fmla="*/ 1447800 w 5086350"/>
              <a:gd name="connsiteY46" fmla="*/ 0 h 6877050"/>
              <a:gd name="connsiteX0" fmla="*/ 1447800 w 5086350"/>
              <a:gd name="connsiteY0" fmla="*/ 0 h 6877050"/>
              <a:gd name="connsiteX1" fmla="*/ 1209675 w 5086350"/>
              <a:gd name="connsiteY1" fmla="*/ 266700 h 6877050"/>
              <a:gd name="connsiteX2" fmla="*/ 933450 w 5086350"/>
              <a:gd name="connsiteY2" fmla="*/ 762000 h 6877050"/>
              <a:gd name="connsiteX3" fmla="*/ 742950 w 5086350"/>
              <a:gd name="connsiteY3" fmla="*/ 1038225 h 6877050"/>
              <a:gd name="connsiteX4" fmla="*/ 457200 w 5086350"/>
              <a:gd name="connsiteY4" fmla="*/ 1476375 h 6877050"/>
              <a:gd name="connsiteX5" fmla="*/ 419100 w 5086350"/>
              <a:gd name="connsiteY5" fmla="*/ 2057400 h 6877050"/>
              <a:gd name="connsiteX6" fmla="*/ 523875 w 5086350"/>
              <a:gd name="connsiteY6" fmla="*/ 2333625 h 6877050"/>
              <a:gd name="connsiteX7" fmla="*/ 609600 w 5086350"/>
              <a:gd name="connsiteY7" fmla="*/ 2419350 h 6877050"/>
              <a:gd name="connsiteX8" fmla="*/ 628650 w 5086350"/>
              <a:gd name="connsiteY8" fmla="*/ 3000375 h 6877050"/>
              <a:gd name="connsiteX9" fmla="*/ 561975 w 5086350"/>
              <a:gd name="connsiteY9" fmla="*/ 3381375 h 6877050"/>
              <a:gd name="connsiteX10" fmla="*/ 304800 w 5086350"/>
              <a:gd name="connsiteY10" fmla="*/ 3733800 h 6877050"/>
              <a:gd name="connsiteX11" fmla="*/ 200025 w 5086350"/>
              <a:gd name="connsiteY11" fmla="*/ 3981450 h 6877050"/>
              <a:gd name="connsiteX12" fmla="*/ 152400 w 5086350"/>
              <a:gd name="connsiteY12" fmla="*/ 4867275 h 6877050"/>
              <a:gd name="connsiteX13" fmla="*/ 0 w 5086350"/>
              <a:gd name="connsiteY13" fmla="*/ 5114925 h 6877050"/>
              <a:gd name="connsiteX14" fmla="*/ 190500 w 5086350"/>
              <a:gd name="connsiteY14" fmla="*/ 5095875 h 6877050"/>
              <a:gd name="connsiteX15" fmla="*/ 228600 w 5086350"/>
              <a:gd name="connsiteY15" fmla="*/ 5657850 h 6877050"/>
              <a:gd name="connsiteX16" fmla="*/ 333375 w 5086350"/>
              <a:gd name="connsiteY16" fmla="*/ 6076950 h 6877050"/>
              <a:gd name="connsiteX17" fmla="*/ 609600 w 5086350"/>
              <a:gd name="connsiteY17" fmla="*/ 6800850 h 6877050"/>
              <a:gd name="connsiteX18" fmla="*/ 638175 w 5086350"/>
              <a:gd name="connsiteY18" fmla="*/ 6877050 h 6877050"/>
              <a:gd name="connsiteX19" fmla="*/ 5019675 w 5086350"/>
              <a:gd name="connsiteY19" fmla="*/ 6877050 h 6877050"/>
              <a:gd name="connsiteX20" fmla="*/ 4886325 w 5086350"/>
              <a:gd name="connsiteY20" fmla="*/ 6677025 h 6877050"/>
              <a:gd name="connsiteX21" fmla="*/ 4848225 w 5086350"/>
              <a:gd name="connsiteY21" fmla="*/ 6591300 h 6877050"/>
              <a:gd name="connsiteX22" fmla="*/ 4848225 w 5086350"/>
              <a:gd name="connsiteY22" fmla="*/ 6543675 h 6877050"/>
              <a:gd name="connsiteX23" fmla="*/ 4848225 w 5086350"/>
              <a:gd name="connsiteY23" fmla="*/ 6496050 h 6877050"/>
              <a:gd name="connsiteX24" fmla="*/ 4943475 w 5086350"/>
              <a:gd name="connsiteY24" fmla="*/ 6391275 h 6877050"/>
              <a:gd name="connsiteX25" fmla="*/ 5038725 w 5086350"/>
              <a:gd name="connsiteY25" fmla="*/ 6219825 h 6877050"/>
              <a:gd name="connsiteX26" fmla="*/ 5086350 w 5086350"/>
              <a:gd name="connsiteY26" fmla="*/ 6067425 h 6877050"/>
              <a:gd name="connsiteX27" fmla="*/ 5086350 w 5086350"/>
              <a:gd name="connsiteY27" fmla="*/ 5543550 h 6877050"/>
              <a:gd name="connsiteX28" fmla="*/ 5067300 w 5086350"/>
              <a:gd name="connsiteY28" fmla="*/ 5124450 h 6877050"/>
              <a:gd name="connsiteX29" fmla="*/ 4972050 w 5086350"/>
              <a:gd name="connsiteY29" fmla="*/ 4572000 h 6877050"/>
              <a:gd name="connsiteX30" fmla="*/ 4819650 w 5086350"/>
              <a:gd name="connsiteY30" fmla="*/ 4048125 h 6877050"/>
              <a:gd name="connsiteX31" fmla="*/ 4733925 w 5086350"/>
              <a:gd name="connsiteY31" fmla="*/ 3914775 h 6877050"/>
              <a:gd name="connsiteX32" fmla="*/ 4638675 w 5086350"/>
              <a:gd name="connsiteY32" fmla="*/ 3657600 h 6877050"/>
              <a:gd name="connsiteX33" fmla="*/ 4524375 w 5086350"/>
              <a:gd name="connsiteY33" fmla="*/ 3209925 h 6877050"/>
              <a:gd name="connsiteX34" fmla="*/ 4410075 w 5086350"/>
              <a:gd name="connsiteY34" fmla="*/ 2867025 h 6877050"/>
              <a:gd name="connsiteX35" fmla="*/ 4276725 w 5086350"/>
              <a:gd name="connsiteY35" fmla="*/ 2667000 h 6877050"/>
              <a:gd name="connsiteX36" fmla="*/ 4105275 w 5086350"/>
              <a:gd name="connsiteY36" fmla="*/ 2466975 h 6877050"/>
              <a:gd name="connsiteX37" fmla="*/ 3648075 w 5086350"/>
              <a:gd name="connsiteY37" fmla="*/ 2505075 h 6877050"/>
              <a:gd name="connsiteX38" fmla="*/ 3505200 w 5086350"/>
              <a:gd name="connsiteY38" fmla="*/ 2371725 h 6877050"/>
              <a:gd name="connsiteX39" fmla="*/ 3257550 w 5086350"/>
              <a:gd name="connsiteY39" fmla="*/ 1466850 h 6877050"/>
              <a:gd name="connsiteX40" fmla="*/ 3028950 w 5086350"/>
              <a:gd name="connsiteY40" fmla="*/ 790575 h 6877050"/>
              <a:gd name="connsiteX41" fmla="*/ 3028950 w 5086350"/>
              <a:gd name="connsiteY41" fmla="*/ 714375 h 6877050"/>
              <a:gd name="connsiteX42" fmla="*/ 3009900 w 5086350"/>
              <a:gd name="connsiteY42" fmla="*/ 647700 h 6877050"/>
              <a:gd name="connsiteX43" fmla="*/ 2961636 w 5086350"/>
              <a:gd name="connsiteY43" fmla="*/ 575061 h 6877050"/>
              <a:gd name="connsiteX44" fmla="*/ 2819400 w 5086350"/>
              <a:gd name="connsiteY44" fmla="*/ 257175 h 6877050"/>
              <a:gd name="connsiteX45" fmla="*/ 2552700 w 5086350"/>
              <a:gd name="connsiteY45" fmla="*/ 9525 h 6877050"/>
              <a:gd name="connsiteX46" fmla="*/ 1447800 w 5086350"/>
              <a:gd name="connsiteY46" fmla="*/ 0 h 6877050"/>
              <a:gd name="connsiteX0" fmla="*/ 1447800 w 5086350"/>
              <a:gd name="connsiteY0" fmla="*/ 0 h 6877050"/>
              <a:gd name="connsiteX1" fmla="*/ 1209675 w 5086350"/>
              <a:gd name="connsiteY1" fmla="*/ 266700 h 6877050"/>
              <a:gd name="connsiteX2" fmla="*/ 933450 w 5086350"/>
              <a:gd name="connsiteY2" fmla="*/ 762000 h 6877050"/>
              <a:gd name="connsiteX3" fmla="*/ 742950 w 5086350"/>
              <a:gd name="connsiteY3" fmla="*/ 1038225 h 6877050"/>
              <a:gd name="connsiteX4" fmla="*/ 457200 w 5086350"/>
              <a:gd name="connsiteY4" fmla="*/ 1476375 h 6877050"/>
              <a:gd name="connsiteX5" fmla="*/ 419100 w 5086350"/>
              <a:gd name="connsiteY5" fmla="*/ 2057400 h 6877050"/>
              <a:gd name="connsiteX6" fmla="*/ 523875 w 5086350"/>
              <a:gd name="connsiteY6" fmla="*/ 2333625 h 6877050"/>
              <a:gd name="connsiteX7" fmla="*/ 609600 w 5086350"/>
              <a:gd name="connsiteY7" fmla="*/ 2419350 h 6877050"/>
              <a:gd name="connsiteX8" fmla="*/ 628650 w 5086350"/>
              <a:gd name="connsiteY8" fmla="*/ 3000375 h 6877050"/>
              <a:gd name="connsiteX9" fmla="*/ 561975 w 5086350"/>
              <a:gd name="connsiteY9" fmla="*/ 3381375 h 6877050"/>
              <a:gd name="connsiteX10" fmla="*/ 304800 w 5086350"/>
              <a:gd name="connsiteY10" fmla="*/ 3733800 h 6877050"/>
              <a:gd name="connsiteX11" fmla="*/ 200025 w 5086350"/>
              <a:gd name="connsiteY11" fmla="*/ 3981450 h 6877050"/>
              <a:gd name="connsiteX12" fmla="*/ 152400 w 5086350"/>
              <a:gd name="connsiteY12" fmla="*/ 4867275 h 6877050"/>
              <a:gd name="connsiteX13" fmla="*/ 0 w 5086350"/>
              <a:gd name="connsiteY13" fmla="*/ 5114925 h 6877050"/>
              <a:gd name="connsiteX14" fmla="*/ 190500 w 5086350"/>
              <a:gd name="connsiteY14" fmla="*/ 5095875 h 6877050"/>
              <a:gd name="connsiteX15" fmla="*/ 228600 w 5086350"/>
              <a:gd name="connsiteY15" fmla="*/ 5657850 h 6877050"/>
              <a:gd name="connsiteX16" fmla="*/ 333375 w 5086350"/>
              <a:gd name="connsiteY16" fmla="*/ 6076950 h 6877050"/>
              <a:gd name="connsiteX17" fmla="*/ 609600 w 5086350"/>
              <a:gd name="connsiteY17" fmla="*/ 6800850 h 6877050"/>
              <a:gd name="connsiteX18" fmla="*/ 638175 w 5086350"/>
              <a:gd name="connsiteY18" fmla="*/ 6877050 h 6877050"/>
              <a:gd name="connsiteX19" fmla="*/ 5019675 w 5086350"/>
              <a:gd name="connsiteY19" fmla="*/ 6877050 h 6877050"/>
              <a:gd name="connsiteX20" fmla="*/ 4886325 w 5086350"/>
              <a:gd name="connsiteY20" fmla="*/ 6677025 h 6877050"/>
              <a:gd name="connsiteX21" fmla="*/ 4848225 w 5086350"/>
              <a:gd name="connsiteY21" fmla="*/ 6591300 h 6877050"/>
              <a:gd name="connsiteX22" fmla="*/ 4848225 w 5086350"/>
              <a:gd name="connsiteY22" fmla="*/ 6543675 h 6877050"/>
              <a:gd name="connsiteX23" fmla="*/ 4848225 w 5086350"/>
              <a:gd name="connsiteY23" fmla="*/ 6496050 h 6877050"/>
              <a:gd name="connsiteX24" fmla="*/ 4943475 w 5086350"/>
              <a:gd name="connsiteY24" fmla="*/ 6391275 h 6877050"/>
              <a:gd name="connsiteX25" fmla="*/ 5038725 w 5086350"/>
              <a:gd name="connsiteY25" fmla="*/ 6219825 h 6877050"/>
              <a:gd name="connsiteX26" fmla="*/ 5086350 w 5086350"/>
              <a:gd name="connsiteY26" fmla="*/ 6067425 h 6877050"/>
              <a:gd name="connsiteX27" fmla="*/ 5086350 w 5086350"/>
              <a:gd name="connsiteY27" fmla="*/ 5543550 h 6877050"/>
              <a:gd name="connsiteX28" fmla="*/ 5067300 w 5086350"/>
              <a:gd name="connsiteY28" fmla="*/ 5124450 h 6877050"/>
              <a:gd name="connsiteX29" fmla="*/ 4972050 w 5086350"/>
              <a:gd name="connsiteY29" fmla="*/ 4572000 h 6877050"/>
              <a:gd name="connsiteX30" fmla="*/ 4819650 w 5086350"/>
              <a:gd name="connsiteY30" fmla="*/ 4048125 h 6877050"/>
              <a:gd name="connsiteX31" fmla="*/ 4733925 w 5086350"/>
              <a:gd name="connsiteY31" fmla="*/ 3914775 h 6877050"/>
              <a:gd name="connsiteX32" fmla="*/ 4638675 w 5086350"/>
              <a:gd name="connsiteY32" fmla="*/ 3657600 h 6877050"/>
              <a:gd name="connsiteX33" fmla="*/ 4524375 w 5086350"/>
              <a:gd name="connsiteY33" fmla="*/ 3209925 h 6877050"/>
              <a:gd name="connsiteX34" fmla="*/ 4410075 w 5086350"/>
              <a:gd name="connsiteY34" fmla="*/ 2867025 h 6877050"/>
              <a:gd name="connsiteX35" fmla="*/ 4276725 w 5086350"/>
              <a:gd name="connsiteY35" fmla="*/ 2667000 h 6877050"/>
              <a:gd name="connsiteX36" fmla="*/ 4105275 w 5086350"/>
              <a:gd name="connsiteY36" fmla="*/ 2466975 h 6877050"/>
              <a:gd name="connsiteX37" fmla="*/ 3648075 w 5086350"/>
              <a:gd name="connsiteY37" fmla="*/ 2505075 h 6877050"/>
              <a:gd name="connsiteX38" fmla="*/ 3505200 w 5086350"/>
              <a:gd name="connsiteY38" fmla="*/ 2371725 h 6877050"/>
              <a:gd name="connsiteX39" fmla="*/ 3257550 w 5086350"/>
              <a:gd name="connsiteY39" fmla="*/ 1466850 h 6877050"/>
              <a:gd name="connsiteX40" fmla="*/ 3028950 w 5086350"/>
              <a:gd name="connsiteY40" fmla="*/ 790575 h 6877050"/>
              <a:gd name="connsiteX41" fmla="*/ 3028950 w 5086350"/>
              <a:gd name="connsiteY41" fmla="*/ 714375 h 6877050"/>
              <a:gd name="connsiteX42" fmla="*/ 3009900 w 5086350"/>
              <a:gd name="connsiteY42" fmla="*/ 647700 h 6877050"/>
              <a:gd name="connsiteX43" fmla="*/ 2961636 w 5086350"/>
              <a:gd name="connsiteY43" fmla="*/ 575061 h 6877050"/>
              <a:gd name="connsiteX44" fmla="*/ 2819400 w 5086350"/>
              <a:gd name="connsiteY44" fmla="*/ 257175 h 6877050"/>
              <a:gd name="connsiteX45" fmla="*/ 2552700 w 5086350"/>
              <a:gd name="connsiteY45" fmla="*/ 9525 h 6877050"/>
              <a:gd name="connsiteX46" fmla="*/ 1447800 w 5086350"/>
              <a:gd name="connsiteY46" fmla="*/ 0 h 6877050"/>
              <a:gd name="connsiteX0" fmla="*/ 1447800 w 5086350"/>
              <a:gd name="connsiteY0" fmla="*/ 0 h 6877050"/>
              <a:gd name="connsiteX1" fmla="*/ 1209675 w 5086350"/>
              <a:gd name="connsiteY1" fmla="*/ 266700 h 6877050"/>
              <a:gd name="connsiteX2" fmla="*/ 933450 w 5086350"/>
              <a:gd name="connsiteY2" fmla="*/ 762000 h 6877050"/>
              <a:gd name="connsiteX3" fmla="*/ 742950 w 5086350"/>
              <a:gd name="connsiteY3" fmla="*/ 1038225 h 6877050"/>
              <a:gd name="connsiteX4" fmla="*/ 457200 w 5086350"/>
              <a:gd name="connsiteY4" fmla="*/ 1476375 h 6877050"/>
              <a:gd name="connsiteX5" fmla="*/ 419100 w 5086350"/>
              <a:gd name="connsiteY5" fmla="*/ 2057400 h 6877050"/>
              <a:gd name="connsiteX6" fmla="*/ 523875 w 5086350"/>
              <a:gd name="connsiteY6" fmla="*/ 2333625 h 6877050"/>
              <a:gd name="connsiteX7" fmla="*/ 609600 w 5086350"/>
              <a:gd name="connsiteY7" fmla="*/ 2419350 h 6877050"/>
              <a:gd name="connsiteX8" fmla="*/ 628650 w 5086350"/>
              <a:gd name="connsiteY8" fmla="*/ 3000375 h 6877050"/>
              <a:gd name="connsiteX9" fmla="*/ 561975 w 5086350"/>
              <a:gd name="connsiteY9" fmla="*/ 3381375 h 6877050"/>
              <a:gd name="connsiteX10" fmla="*/ 304800 w 5086350"/>
              <a:gd name="connsiteY10" fmla="*/ 3733800 h 6877050"/>
              <a:gd name="connsiteX11" fmla="*/ 200025 w 5086350"/>
              <a:gd name="connsiteY11" fmla="*/ 3981450 h 6877050"/>
              <a:gd name="connsiteX12" fmla="*/ 152400 w 5086350"/>
              <a:gd name="connsiteY12" fmla="*/ 4867275 h 6877050"/>
              <a:gd name="connsiteX13" fmla="*/ 0 w 5086350"/>
              <a:gd name="connsiteY13" fmla="*/ 5114925 h 6877050"/>
              <a:gd name="connsiteX14" fmla="*/ 190500 w 5086350"/>
              <a:gd name="connsiteY14" fmla="*/ 5095875 h 6877050"/>
              <a:gd name="connsiteX15" fmla="*/ 228600 w 5086350"/>
              <a:gd name="connsiteY15" fmla="*/ 5657850 h 6877050"/>
              <a:gd name="connsiteX16" fmla="*/ 333375 w 5086350"/>
              <a:gd name="connsiteY16" fmla="*/ 6076950 h 6877050"/>
              <a:gd name="connsiteX17" fmla="*/ 609600 w 5086350"/>
              <a:gd name="connsiteY17" fmla="*/ 6800850 h 6877050"/>
              <a:gd name="connsiteX18" fmla="*/ 638175 w 5086350"/>
              <a:gd name="connsiteY18" fmla="*/ 6877050 h 6877050"/>
              <a:gd name="connsiteX19" fmla="*/ 5019675 w 5086350"/>
              <a:gd name="connsiteY19" fmla="*/ 6877050 h 6877050"/>
              <a:gd name="connsiteX20" fmla="*/ 4886325 w 5086350"/>
              <a:gd name="connsiteY20" fmla="*/ 6677025 h 6877050"/>
              <a:gd name="connsiteX21" fmla="*/ 4848225 w 5086350"/>
              <a:gd name="connsiteY21" fmla="*/ 6591300 h 6877050"/>
              <a:gd name="connsiteX22" fmla="*/ 4848225 w 5086350"/>
              <a:gd name="connsiteY22" fmla="*/ 6543675 h 6877050"/>
              <a:gd name="connsiteX23" fmla="*/ 4848225 w 5086350"/>
              <a:gd name="connsiteY23" fmla="*/ 6496050 h 6877050"/>
              <a:gd name="connsiteX24" fmla="*/ 4943475 w 5086350"/>
              <a:gd name="connsiteY24" fmla="*/ 6391275 h 6877050"/>
              <a:gd name="connsiteX25" fmla="*/ 5038725 w 5086350"/>
              <a:gd name="connsiteY25" fmla="*/ 6219825 h 6877050"/>
              <a:gd name="connsiteX26" fmla="*/ 5086350 w 5086350"/>
              <a:gd name="connsiteY26" fmla="*/ 6067425 h 6877050"/>
              <a:gd name="connsiteX27" fmla="*/ 5086350 w 5086350"/>
              <a:gd name="connsiteY27" fmla="*/ 5543550 h 6877050"/>
              <a:gd name="connsiteX28" fmla="*/ 5067300 w 5086350"/>
              <a:gd name="connsiteY28" fmla="*/ 5124450 h 6877050"/>
              <a:gd name="connsiteX29" fmla="*/ 4972050 w 5086350"/>
              <a:gd name="connsiteY29" fmla="*/ 4572000 h 6877050"/>
              <a:gd name="connsiteX30" fmla="*/ 4819650 w 5086350"/>
              <a:gd name="connsiteY30" fmla="*/ 4048125 h 6877050"/>
              <a:gd name="connsiteX31" fmla="*/ 4733925 w 5086350"/>
              <a:gd name="connsiteY31" fmla="*/ 3914775 h 6877050"/>
              <a:gd name="connsiteX32" fmla="*/ 4638675 w 5086350"/>
              <a:gd name="connsiteY32" fmla="*/ 3657600 h 6877050"/>
              <a:gd name="connsiteX33" fmla="*/ 4524375 w 5086350"/>
              <a:gd name="connsiteY33" fmla="*/ 3209925 h 6877050"/>
              <a:gd name="connsiteX34" fmla="*/ 4410075 w 5086350"/>
              <a:gd name="connsiteY34" fmla="*/ 2867025 h 6877050"/>
              <a:gd name="connsiteX35" fmla="*/ 4276725 w 5086350"/>
              <a:gd name="connsiteY35" fmla="*/ 2667000 h 6877050"/>
              <a:gd name="connsiteX36" fmla="*/ 4105275 w 5086350"/>
              <a:gd name="connsiteY36" fmla="*/ 2466975 h 6877050"/>
              <a:gd name="connsiteX37" fmla="*/ 3648075 w 5086350"/>
              <a:gd name="connsiteY37" fmla="*/ 2505075 h 6877050"/>
              <a:gd name="connsiteX38" fmla="*/ 3505200 w 5086350"/>
              <a:gd name="connsiteY38" fmla="*/ 2371725 h 6877050"/>
              <a:gd name="connsiteX39" fmla="*/ 3257550 w 5086350"/>
              <a:gd name="connsiteY39" fmla="*/ 1466850 h 6877050"/>
              <a:gd name="connsiteX40" fmla="*/ 3028950 w 5086350"/>
              <a:gd name="connsiteY40" fmla="*/ 790575 h 6877050"/>
              <a:gd name="connsiteX41" fmla="*/ 3028950 w 5086350"/>
              <a:gd name="connsiteY41" fmla="*/ 714375 h 6877050"/>
              <a:gd name="connsiteX42" fmla="*/ 2980686 w 5086350"/>
              <a:gd name="connsiteY42" fmla="*/ 709049 h 6877050"/>
              <a:gd name="connsiteX43" fmla="*/ 2961636 w 5086350"/>
              <a:gd name="connsiteY43" fmla="*/ 575061 h 6877050"/>
              <a:gd name="connsiteX44" fmla="*/ 2819400 w 5086350"/>
              <a:gd name="connsiteY44" fmla="*/ 257175 h 6877050"/>
              <a:gd name="connsiteX45" fmla="*/ 2552700 w 5086350"/>
              <a:gd name="connsiteY45" fmla="*/ 9525 h 6877050"/>
              <a:gd name="connsiteX46" fmla="*/ 1447800 w 5086350"/>
              <a:gd name="connsiteY46" fmla="*/ 0 h 6877050"/>
              <a:gd name="connsiteX0" fmla="*/ 1447800 w 5086350"/>
              <a:gd name="connsiteY0" fmla="*/ 0 h 6877050"/>
              <a:gd name="connsiteX1" fmla="*/ 1209675 w 5086350"/>
              <a:gd name="connsiteY1" fmla="*/ 266700 h 6877050"/>
              <a:gd name="connsiteX2" fmla="*/ 933450 w 5086350"/>
              <a:gd name="connsiteY2" fmla="*/ 762000 h 6877050"/>
              <a:gd name="connsiteX3" fmla="*/ 742950 w 5086350"/>
              <a:gd name="connsiteY3" fmla="*/ 1038225 h 6877050"/>
              <a:gd name="connsiteX4" fmla="*/ 457200 w 5086350"/>
              <a:gd name="connsiteY4" fmla="*/ 1476375 h 6877050"/>
              <a:gd name="connsiteX5" fmla="*/ 419100 w 5086350"/>
              <a:gd name="connsiteY5" fmla="*/ 2057400 h 6877050"/>
              <a:gd name="connsiteX6" fmla="*/ 523875 w 5086350"/>
              <a:gd name="connsiteY6" fmla="*/ 2333625 h 6877050"/>
              <a:gd name="connsiteX7" fmla="*/ 609600 w 5086350"/>
              <a:gd name="connsiteY7" fmla="*/ 2419350 h 6877050"/>
              <a:gd name="connsiteX8" fmla="*/ 628650 w 5086350"/>
              <a:gd name="connsiteY8" fmla="*/ 3000375 h 6877050"/>
              <a:gd name="connsiteX9" fmla="*/ 561975 w 5086350"/>
              <a:gd name="connsiteY9" fmla="*/ 3381375 h 6877050"/>
              <a:gd name="connsiteX10" fmla="*/ 304800 w 5086350"/>
              <a:gd name="connsiteY10" fmla="*/ 3733800 h 6877050"/>
              <a:gd name="connsiteX11" fmla="*/ 200025 w 5086350"/>
              <a:gd name="connsiteY11" fmla="*/ 3981450 h 6877050"/>
              <a:gd name="connsiteX12" fmla="*/ 152400 w 5086350"/>
              <a:gd name="connsiteY12" fmla="*/ 4867275 h 6877050"/>
              <a:gd name="connsiteX13" fmla="*/ 0 w 5086350"/>
              <a:gd name="connsiteY13" fmla="*/ 5114925 h 6877050"/>
              <a:gd name="connsiteX14" fmla="*/ 190500 w 5086350"/>
              <a:gd name="connsiteY14" fmla="*/ 5095875 h 6877050"/>
              <a:gd name="connsiteX15" fmla="*/ 228600 w 5086350"/>
              <a:gd name="connsiteY15" fmla="*/ 5657850 h 6877050"/>
              <a:gd name="connsiteX16" fmla="*/ 333375 w 5086350"/>
              <a:gd name="connsiteY16" fmla="*/ 6076950 h 6877050"/>
              <a:gd name="connsiteX17" fmla="*/ 609600 w 5086350"/>
              <a:gd name="connsiteY17" fmla="*/ 6800850 h 6877050"/>
              <a:gd name="connsiteX18" fmla="*/ 638175 w 5086350"/>
              <a:gd name="connsiteY18" fmla="*/ 6877050 h 6877050"/>
              <a:gd name="connsiteX19" fmla="*/ 5019675 w 5086350"/>
              <a:gd name="connsiteY19" fmla="*/ 6877050 h 6877050"/>
              <a:gd name="connsiteX20" fmla="*/ 4886325 w 5086350"/>
              <a:gd name="connsiteY20" fmla="*/ 6677025 h 6877050"/>
              <a:gd name="connsiteX21" fmla="*/ 4848225 w 5086350"/>
              <a:gd name="connsiteY21" fmla="*/ 6591300 h 6877050"/>
              <a:gd name="connsiteX22" fmla="*/ 4848225 w 5086350"/>
              <a:gd name="connsiteY22" fmla="*/ 6543675 h 6877050"/>
              <a:gd name="connsiteX23" fmla="*/ 4848225 w 5086350"/>
              <a:gd name="connsiteY23" fmla="*/ 6496050 h 6877050"/>
              <a:gd name="connsiteX24" fmla="*/ 4943475 w 5086350"/>
              <a:gd name="connsiteY24" fmla="*/ 6391275 h 6877050"/>
              <a:gd name="connsiteX25" fmla="*/ 5038725 w 5086350"/>
              <a:gd name="connsiteY25" fmla="*/ 6219825 h 6877050"/>
              <a:gd name="connsiteX26" fmla="*/ 5086350 w 5086350"/>
              <a:gd name="connsiteY26" fmla="*/ 6067425 h 6877050"/>
              <a:gd name="connsiteX27" fmla="*/ 5086350 w 5086350"/>
              <a:gd name="connsiteY27" fmla="*/ 5543550 h 6877050"/>
              <a:gd name="connsiteX28" fmla="*/ 5067300 w 5086350"/>
              <a:gd name="connsiteY28" fmla="*/ 5124450 h 6877050"/>
              <a:gd name="connsiteX29" fmla="*/ 4972050 w 5086350"/>
              <a:gd name="connsiteY29" fmla="*/ 4572000 h 6877050"/>
              <a:gd name="connsiteX30" fmla="*/ 4819650 w 5086350"/>
              <a:gd name="connsiteY30" fmla="*/ 4048125 h 6877050"/>
              <a:gd name="connsiteX31" fmla="*/ 4733925 w 5086350"/>
              <a:gd name="connsiteY31" fmla="*/ 3914775 h 6877050"/>
              <a:gd name="connsiteX32" fmla="*/ 4638675 w 5086350"/>
              <a:gd name="connsiteY32" fmla="*/ 3657600 h 6877050"/>
              <a:gd name="connsiteX33" fmla="*/ 4524375 w 5086350"/>
              <a:gd name="connsiteY33" fmla="*/ 3209925 h 6877050"/>
              <a:gd name="connsiteX34" fmla="*/ 4410075 w 5086350"/>
              <a:gd name="connsiteY34" fmla="*/ 2867025 h 6877050"/>
              <a:gd name="connsiteX35" fmla="*/ 4276725 w 5086350"/>
              <a:gd name="connsiteY35" fmla="*/ 2667000 h 6877050"/>
              <a:gd name="connsiteX36" fmla="*/ 4105275 w 5086350"/>
              <a:gd name="connsiteY36" fmla="*/ 2466975 h 6877050"/>
              <a:gd name="connsiteX37" fmla="*/ 3648075 w 5086350"/>
              <a:gd name="connsiteY37" fmla="*/ 2505075 h 6877050"/>
              <a:gd name="connsiteX38" fmla="*/ 3505200 w 5086350"/>
              <a:gd name="connsiteY38" fmla="*/ 2371725 h 6877050"/>
              <a:gd name="connsiteX39" fmla="*/ 3257550 w 5086350"/>
              <a:gd name="connsiteY39" fmla="*/ 1466850 h 6877050"/>
              <a:gd name="connsiteX40" fmla="*/ 3028950 w 5086350"/>
              <a:gd name="connsiteY40" fmla="*/ 790575 h 6877050"/>
              <a:gd name="connsiteX41" fmla="*/ 3028950 w 5086350"/>
              <a:gd name="connsiteY41" fmla="*/ 714375 h 6877050"/>
              <a:gd name="connsiteX42" fmla="*/ 2980686 w 5086350"/>
              <a:gd name="connsiteY42" fmla="*/ 709049 h 6877050"/>
              <a:gd name="connsiteX43" fmla="*/ 2979164 w 5086350"/>
              <a:gd name="connsiteY43" fmla="*/ 592590 h 6877050"/>
              <a:gd name="connsiteX44" fmla="*/ 2819400 w 5086350"/>
              <a:gd name="connsiteY44" fmla="*/ 257175 h 6877050"/>
              <a:gd name="connsiteX45" fmla="*/ 2552700 w 5086350"/>
              <a:gd name="connsiteY45" fmla="*/ 9525 h 6877050"/>
              <a:gd name="connsiteX46" fmla="*/ 1447800 w 5086350"/>
              <a:gd name="connsiteY46" fmla="*/ 0 h 6877050"/>
              <a:gd name="connsiteX0" fmla="*/ 1447800 w 5086350"/>
              <a:gd name="connsiteY0" fmla="*/ 0 h 6877050"/>
              <a:gd name="connsiteX1" fmla="*/ 1209675 w 5086350"/>
              <a:gd name="connsiteY1" fmla="*/ 266700 h 6877050"/>
              <a:gd name="connsiteX2" fmla="*/ 933450 w 5086350"/>
              <a:gd name="connsiteY2" fmla="*/ 762000 h 6877050"/>
              <a:gd name="connsiteX3" fmla="*/ 742950 w 5086350"/>
              <a:gd name="connsiteY3" fmla="*/ 1038225 h 6877050"/>
              <a:gd name="connsiteX4" fmla="*/ 457200 w 5086350"/>
              <a:gd name="connsiteY4" fmla="*/ 1476375 h 6877050"/>
              <a:gd name="connsiteX5" fmla="*/ 419100 w 5086350"/>
              <a:gd name="connsiteY5" fmla="*/ 2057400 h 6877050"/>
              <a:gd name="connsiteX6" fmla="*/ 523875 w 5086350"/>
              <a:gd name="connsiteY6" fmla="*/ 2333625 h 6877050"/>
              <a:gd name="connsiteX7" fmla="*/ 609600 w 5086350"/>
              <a:gd name="connsiteY7" fmla="*/ 2419350 h 6877050"/>
              <a:gd name="connsiteX8" fmla="*/ 628650 w 5086350"/>
              <a:gd name="connsiteY8" fmla="*/ 3000375 h 6877050"/>
              <a:gd name="connsiteX9" fmla="*/ 561975 w 5086350"/>
              <a:gd name="connsiteY9" fmla="*/ 3381375 h 6877050"/>
              <a:gd name="connsiteX10" fmla="*/ 304800 w 5086350"/>
              <a:gd name="connsiteY10" fmla="*/ 3733800 h 6877050"/>
              <a:gd name="connsiteX11" fmla="*/ 200025 w 5086350"/>
              <a:gd name="connsiteY11" fmla="*/ 3981450 h 6877050"/>
              <a:gd name="connsiteX12" fmla="*/ 152400 w 5086350"/>
              <a:gd name="connsiteY12" fmla="*/ 4867275 h 6877050"/>
              <a:gd name="connsiteX13" fmla="*/ 0 w 5086350"/>
              <a:gd name="connsiteY13" fmla="*/ 5114925 h 6877050"/>
              <a:gd name="connsiteX14" fmla="*/ 190500 w 5086350"/>
              <a:gd name="connsiteY14" fmla="*/ 5095875 h 6877050"/>
              <a:gd name="connsiteX15" fmla="*/ 228600 w 5086350"/>
              <a:gd name="connsiteY15" fmla="*/ 5657850 h 6877050"/>
              <a:gd name="connsiteX16" fmla="*/ 333375 w 5086350"/>
              <a:gd name="connsiteY16" fmla="*/ 6076950 h 6877050"/>
              <a:gd name="connsiteX17" fmla="*/ 609600 w 5086350"/>
              <a:gd name="connsiteY17" fmla="*/ 6800850 h 6877050"/>
              <a:gd name="connsiteX18" fmla="*/ 638175 w 5086350"/>
              <a:gd name="connsiteY18" fmla="*/ 6877050 h 6877050"/>
              <a:gd name="connsiteX19" fmla="*/ 5019675 w 5086350"/>
              <a:gd name="connsiteY19" fmla="*/ 6877050 h 6877050"/>
              <a:gd name="connsiteX20" fmla="*/ 4886325 w 5086350"/>
              <a:gd name="connsiteY20" fmla="*/ 6677025 h 6877050"/>
              <a:gd name="connsiteX21" fmla="*/ 4848225 w 5086350"/>
              <a:gd name="connsiteY21" fmla="*/ 6591300 h 6877050"/>
              <a:gd name="connsiteX22" fmla="*/ 4848225 w 5086350"/>
              <a:gd name="connsiteY22" fmla="*/ 6543675 h 6877050"/>
              <a:gd name="connsiteX23" fmla="*/ 4848225 w 5086350"/>
              <a:gd name="connsiteY23" fmla="*/ 6496050 h 6877050"/>
              <a:gd name="connsiteX24" fmla="*/ 4943475 w 5086350"/>
              <a:gd name="connsiteY24" fmla="*/ 6391275 h 6877050"/>
              <a:gd name="connsiteX25" fmla="*/ 5038725 w 5086350"/>
              <a:gd name="connsiteY25" fmla="*/ 6219825 h 6877050"/>
              <a:gd name="connsiteX26" fmla="*/ 5086350 w 5086350"/>
              <a:gd name="connsiteY26" fmla="*/ 6067425 h 6877050"/>
              <a:gd name="connsiteX27" fmla="*/ 5086350 w 5086350"/>
              <a:gd name="connsiteY27" fmla="*/ 5543550 h 6877050"/>
              <a:gd name="connsiteX28" fmla="*/ 5067300 w 5086350"/>
              <a:gd name="connsiteY28" fmla="*/ 5124450 h 6877050"/>
              <a:gd name="connsiteX29" fmla="*/ 4972050 w 5086350"/>
              <a:gd name="connsiteY29" fmla="*/ 4572000 h 6877050"/>
              <a:gd name="connsiteX30" fmla="*/ 4819650 w 5086350"/>
              <a:gd name="connsiteY30" fmla="*/ 4048125 h 6877050"/>
              <a:gd name="connsiteX31" fmla="*/ 4733925 w 5086350"/>
              <a:gd name="connsiteY31" fmla="*/ 3914775 h 6877050"/>
              <a:gd name="connsiteX32" fmla="*/ 4638675 w 5086350"/>
              <a:gd name="connsiteY32" fmla="*/ 3657600 h 6877050"/>
              <a:gd name="connsiteX33" fmla="*/ 4524375 w 5086350"/>
              <a:gd name="connsiteY33" fmla="*/ 3209925 h 6877050"/>
              <a:gd name="connsiteX34" fmla="*/ 4410075 w 5086350"/>
              <a:gd name="connsiteY34" fmla="*/ 2867025 h 6877050"/>
              <a:gd name="connsiteX35" fmla="*/ 4276725 w 5086350"/>
              <a:gd name="connsiteY35" fmla="*/ 2667000 h 6877050"/>
              <a:gd name="connsiteX36" fmla="*/ 4105275 w 5086350"/>
              <a:gd name="connsiteY36" fmla="*/ 2466975 h 6877050"/>
              <a:gd name="connsiteX37" fmla="*/ 3648075 w 5086350"/>
              <a:gd name="connsiteY37" fmla="*/ 2505075 h 6877050"/>
              <a:gd name="connsiteX38" fmla="*/ 3505200 w 5086350"/>
              <a:gd name="connsiteY38" fmla="*/ 2371725 h 6877050"/>
              <a:gd name="connsiteX39" fmla="*/ 3257550 w 5086350"/>
              <a:gd name="connsiteY39" fmla="*/ 1466850 h 6877050"/>
              <a:gd name="connsiteX40" fmla="*/ 3028950 w 5086350"/>
              <a:gd name="connsiteY40" fmla="*/ 790575 h 6877050"/>
              <a:gd name="connsiteX41" fmla="*/ 3028950 w 5086350"/>
              <a:gd name="connsiteY41" fmla="*/ 714375 h 6877050"/>
              <a:gd name="connsiteX42" fmla="*/ 2980686 w 5086350"/>
              <a:gd name="connsiteY42" fmla="*/ 709049 h 6877050"/>
              <a:gd name="connsiteX43" fmla="*/ 2942441 w 5086350"/>
              <a:gd name="connsiteY43" fmla="*/ 559539 h 6877050"/>
              <a:gd name="connsiteX44" fmla="*/ 2819400 w 5086350"/>
              <a:gd name="connsiteY44" fmla="*/ 257175 h 6877050"/>
              <a:gd name="connsiteX45" fmla="*/ 2552700 w 5086350"/>
              <a:gd name="connsiteY45" fmla="*/ 9525 h 6877050"/>
              <a:gd name="connsiteX46" fmla="*/ 1447800 w 5086350"/>
              <a:gd name="connsiteY46" fmla="*/ 0 h 6877050"/>
              <a:gd name="connsiteX0" fmla="*/ 1447800 w 5086350"/>
              <a:gd name="connsiteY0" fmla="*/ 0 h 6877050"/>
              <a:gd name="connsiteX1" fmla="*/ 1209675 w 5086350"/>
              <a:gd name="connsiteY1" fmla="*/ 266700 h 6877050"/>
              <a:gd name="connsiteX2" fmla="*/ 933450 w 5086350"/>
              <a:gd name="connsiteY2" fmla="*/ 714260 h 6877050"/>
              <a:gd name="connsiteX3" fmla="*/ 742950 w 5086350"/>
              <a:gd name="connsiteY3" fmla="*/ 1038225 h 6877050"/>
              <a:gd name="connsiteX4" fmla="*/ 457200 w 5086350"/>
              <a:gd name="connsiteY4" fmla="*/ 1476375 h 6877050"/>
              <a:gd name="connsiteX5" fmla="*/ 419100 w 5086350"/>
              <a:gd name="connsiteY5" fmla="*/ 2057400 h 6877050"/>
              <a:gd name="connsiteX6" fmla="*/ 523875 w 5086350"/>
              <a:gd name="connsiteY6" fmla="*/ 2333625 h 6877050"/>
              <a:gd name="connsiteX7" fmla="*/ 609600 w 5086350"/>
              <a:gd name="connsiteY7" fmla="*/ 2419350 h 6877050"/>
              <a:gd name="connsiteX8" fmla="*/ 628650 w 5086350"/>
              <a:gd name="connsiteY8" fmla="*/ 3000375 h 6877050"/>
              <a:gd name="connsiteX9" fmla="*/ 561975 w 5086350"/>
              <a:gd name="connsiteY9" fmla="*/ 3381375 h 6877050"/>
              <a:gd name="connsiteX10" fmla="*/ 304800 w 5086350"/>
              <a:gd name="connsiteY10" fmla="*/ 3733800 h 6877050"/>
              <a:gd name="connsiteX11" fmla="*/ 200025 w 5086350"/>
              <a:gd name="connsiteY11" fmla="*/ 3981450 h 6877050"/>
              <a:gd name="connsiteX12" fmla="*/ 152400 w 5086350"/>
              <a:gd name="connsiteY12" fmla="*/ 4867275 h 6877050"/>
              <a:gd name="connsiteX13" fmla="*/ 0 w 5086350"/>
              <a:gd name="connsiteY13" fmla="*/ 5114925 h 6877050"/>
              <a:gd name="connsiteX14" fmla="*/ 190500 w 5086350"/>
              <a:gd name="connsiteY14" fmla="*/ 5095875 h 6877050"/>
              <a:gd name="connsiteX15" fmla="*/ 228600 w 5086350"/>
              <a:gd name="connsiteY15" fmla="*/ 5657850 h 6877050"/>
              <a:gd name="connsiteX16" fmla="*/ 333375 w 5086350"/>
              <a:gd name="connsiteY16" fmla="*/ 6076950 h 6877050"/>
              <a:gd name="connsiteX17" fmla="*/ 609600 w 5086350"/>
              <a:gd name="connsiteY17" fmla="*/ 6800850 h 6877050"/>
              <a:gd name="connsiteX18" fmla="*/ 638175 w 5086350"/>
              <a:gd name="connsiteY18" fmla="*/ 6877050 h 6877050"/>
              <a:gd name="connsiteX19" fmla="*/ 5019675 w 5086350"/>
              <a:gd name="connsiteY19" fmla="*/ 6877050 h 6877050"/>
              <a:gd name="connsiteX20" fmla="*/ 4886325 w 5086350"/>
              <a:gd name="connsiteY20" fmla="*/ 6677025 h 6877050"/>
              <a:gd name="connsiteX21" fmla="*/ 4848225 w 5086350"/>
              <a:gd name="connsiteY21" fmla="*/ 6591300 h 6877050"/>
              <a:gd name="connsiteX22" fmla="*/ 4848225 w 5086350"/>
              <a:gd name="connsiteY22" fmla="*/ 6543675 h 6877050"/>
              <a:gd name="connsiteX23" fmla="*/ 4848225 w 5086350"/>
              <a:gd name="connsiteY23" fmla="*/ 6496050 h 6877050"/>
              <a:gd name="connsiteX24" fmla="*/ 4943475 w 5086350"/>
              <a:gd name="connsiteY24" fmla="*/ 6391275 h 6877050"/>
              <a:gd name="connsiteX25" fmla="*/ 5038725 w 5086350"/>
              <a:gd name="connsiteY25" fmla="*/ 6219825 h 6877050"/>
              <a:gd name="connsiteX26" fmla="*/ 5086350 w 5086350"/>
              <a:gd name="connsiteY26" fmla="*/ 6067425 h 6877050"/>
              <a:gd name="connsiteX27" fmla="*/ 5086350 w 5086350"/>
              <a:gd name="connsiteY27" fmla="*/ 5543550 h 6877050"/>
              <a:gd name="connsiteX28" fmla="*/ 5067300 w 5086350"/>
              <a:gd name="connsiteY28" fmla="*/ 5124450 h 6877050"/>
              <a:gd name="connsiteX29" fmla="*/ 4972050 w 5086350"/>
              <a:gd name="connsiteY29" fmla="*/ 4572000 h 6877050"/>
              <a:gd name="connsiteX30" fmla="*/ 4819650 w 5086350"/>
              <a:gd name="connsiteY30" fmla="*/ 4048125 h 6877050"/>
              <a:gd name="connsiteX31" fmla="*/ 4733925 w 5086350"/>
              <a:gd name="connsiteY31" fmla="*/ 3914775 h 6877050"/>
              <a:gd name="connsiteX32" fmla="*/ 4638675 w 5086350"/>
              <a:gd name="connsiteY32" fmla="*/ 3657600 h 6877050"/>
              <a:gd name="connsiteX33" fmla="*/ 4524375 w 5086350"/>
              <a:gd name="connsiteY33" fmla="*/ 3209925 h 6877050"/>
              <a:gd name="connsiteX34" fmla="*/ 4410075 w 5086350"/>
              <a:gd name="connsiteY34" fmla="*/ 2867025 h 6877050"/>
              <a:gd name="connsiteX35" fmla="*/ 4276725 w 5086350"/>
              <a:gd name="connsiteY35" fmla="*/ 2667000 h 6877050"/>
              <a:gd name="connsiteX36" fmla="*/ 4105275 w 5086350"/>
              <a:gd name="connsiteY36" fmla="*/ 2466975 h 6877050"/>
              <a:gd name="connsiteX37" fmla="*/ 3648075 w 5086350"/>
              <a:gd name="connsiteY37" fmla="*/ 2505075 h 6877050"/>
              <a:gd name="connsiteX38" fmla="*/ 3505200 w 5086350"/>
              <a:gd name="connsiteY38" fmla="*/ 2371725 h 6877050"/>
              <a:gd name="connsiteX39" fmla="*/ 3257550 w 5086350"/>
              <a:gd name="connsiteY39" fmla="*/ 1466850 h 6877050"/>
              <a:gd name="connsiteX40" fmla="*/ 3028950 w 5086350"/>
              <a:gd name="connsiteY40" fmla="*/ 790575 h 6877050"/>
              <a:gd name="connsiteX41" fmla="*/ 3028950 w 5086350"/>
              <a:gd name="connsiteY41" fmla="*/ 714375 h 6877050"/>
              <a:gd name="connsiteX42" fmla="*/ 2980686 w 5086350"/>
              <a:gd name="connsiteY42" fmla="*/ 709049 h 6877050"/>
              <a:gd name="connsiteX43" fmla="*/ 2942441 w 5086350"/>
              <a:gd name="connsiteY43" fmla="*/ 559539 h 6877050"/>
              <a:gd name="connsiteX44" fmla="*/ 2819400 w 5086350"/>
              <a:gd name="connsiteY44" fmla="*/ 257175 h 6877050"/>
              <a:gd name="connsiteX45" fmla="*/ 2552700 w 5086350"/>
              <a:gd name="connsiteY45" fmla="*/ 9525 h 6877050"/>
              <a:gd name="connsiteX46" fmla="*/ 1447800 w 5086350"/>
              <a:gd name="connsiteY46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6350" h="6877050">
                <a:moveTo>
                  <a:pt x="1447800" y="0"/>
                </a:moveTo>
                <a:lnTo>
                  <a:pt x="1209675" y="266700"/>
                </a:lnTo>
                <a:lnTo>
                  <a:pt x="933450" y="714260"/>
                </a:lnTo>
                <a:lnTo>
                  <a:pt x="742950" y="1038225"/>
                </a:lnTo>
                <a:lnTo>
                  <a:pt x="457200" y="1476375"/>
                </a:lnTo>
                <a:lnTo>
                  <a:pt x="419100" y="2057400"/>
                </a:lnTo>
                <a:lnTo>
                  <a:pt x="523875" y="2333625"/>
                </a:lnTo>
                <a:lnTo>
                  <a:pt x="609600" y="2419350"/>
                </a:lnTo>
                <a:lnTo>
                  <a:pt x="628650" y="3000375"/>
                </a:lnTo>
                <a:lnTo>
                  <a:pt x="561975" y="3381375"/>
                </a:lnTo>
                <a:lnTo>
                  <a:pt x="304800" y="3733800"/>
                </a:lnTo>
                <a:lnTo>
                  <a:pt x="200025" y="3981450"/>
                </a:lnTo>
                <a:lnTo>
                  <a:pt x="152400" y="4867275"/>
                </a:lnTo>
                <a:lnTo>
                  <a:pt x="0" y="5114925"/>
                </a:lnTo>
                <a:lnTo>
                  <a:pt x="190500" y="5095875"/>
                </a:lnTo>
                <a:lnTo>
                  <a:pt x="228600" y="5657850"/>
                </a:lnTo>
                <a:lnTo>
                  <a:pt x="333375" y="6076950"/>
                </a:lnTo>
                <a:lnTo>
                  <a:pt x="609600" y="6800850"/>
                </a:lnTo>
                <a:lnTo>
                  <a:pt x="638175" y="6877050"/>
                </a:lnTo>
                <a:lnTo>
                  <a:pt x="5019675" y="6877050"/>
                </a:lnTo>
                <a:lnTo>
                  <a:pt x="4886325" y="6677025"/>
                </a:lnTo>
                <a:lnTo>
                  <a:pt x="4848225" y="6591300"/>
                </a:lnTo>
                <a:lnTo>
                  <a:pt x="4848225" y="6543675"/>
                </a:lnTo>
                <a:lnTo>
                  <a:pt x="4848225" y="6496050"/>
                </a:lnTo>
                <a:lnTo>
                  <a:pt x="4943475" y="6391275"/>
                </a:lnTo>
                <a:lnTo>
                  <a:pt x="5038725" y="6219825"/>
                </a:lnTo>
                <a:lnTo>
                  <a:pt x="5086350" y="6067425"/>
                </a:lnTo>
                <a:lnTo>
                  <a:pt x="5086350" y="5543550"/>
                </a:lnTo>
                <a:lnTo>
                  <a:pt x="5067300" y="5124450"/>
                </a:lnTo>
                <a:lnTo>
                  <a:pt x="4972050" y="4572000"/>
                </a:lnTo>
                <a:lnTo>
                  <a:pt x="4819650" y="4048125"/>
                </a:lnTo>
                <a:lnTo>
                  <a:pt x="4733925" y="3914775"/>
                </a:lnTo>
                <a:lnTo>
                  <a:pt x="4638675" y="3657600"/>
                </a:lnTo>
                <a:lnTo>
                  <a:pt x="4524375" y="3209925"/>
                </a:lnTo>
                <a:lnTo>
                  <a:pt x="4410075" y="2867025"/>
                </a:lnTo>
                <a:lnTo>
                  <a:pt x="4276725" y="2667000"/>
                </a:lnTo>
                <a:lnTo>
                  <a:pt x="4105275" y="2466975"/>
                </a:lnTo>
                <a:lnTo>
                  <a:pt x="3648075" y="2505075"/>
                </a:lnTo>
                <a:lnTo>
                  <a:pt x="3505200" y="2371725"/>
                </a:lnTo>
                <a:lnTo>
                  <a:pt x="3257550" y="1466850"/>
                </a:lnTo>
                <a:lnTo>
                  <a:pt x="3028950" y="790575"/>
                </a:lnTo>
                <a:lnTo>
                  <a:pt x="3028950" y="714375"/>
                </a:lnTo>
                <a:lnTo>
                  <a:pt x="2980686" y="709049"/>
                </a:lnTo>
                <a:cubicBezTo>
                  <a:pt x="2980179" y="670229"/>
                  <a:pt x="2942948" y="598359"/>
                  <a:pt x="2942441" y="559539"/>
                </a:cubicBezTo>
                <a:cubicBezTo>
                  <a:pt x="2953457" y="447735"/>
                  <a:pt x="2866812" y="363137"/>
                  <a:pt x="2819400" y="257175"/>
                </a:cubicBezTo>
                <a:lnTo>
                  <a:pt x="2552700" y="9525"/>
                </a:lnTo>
                <a:lnTo>
                  <a:pt x="144780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B2324E-969D-4802-8BB3-E6EC3E22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Agenda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9909120-B013-4872-BAFC-11D63AAABD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75242" y="2051170"/>
            <a:ext cx="5362575" cy="3532188"/>
          </a:xfrm>
        </p:spPr>
        <p:txBody>
          <a:bodyPr/>
          <a:lstStyle/>
          <a:p>
            <a:r>
              <a:rPr lang="en-US" dirty="0"/>
              <a:t>Meet the presenter​</a:t>
            </a:r>
          </a:p>
          <a:p>
            <a:r>
              <a:rPr lang="en-US" dirty="0"/>
              <a:t>Background​</a:t>
            </a:r>
          </a:p>
          <a:p>
            <a:r>
              <a:rPr lang="en-US" dirty="0"/>
              <a:t>Breakout questions​</a:t>
            </a:r>
          </a:p>
          <a:p>
            <a:r>
              <a:rPr lang="en-US" dirty="0"/>
              <a:t>Hypothesis​</a:t>
            </a:r>
          </a:p>
          <a:p>
            <a:r>
              <a:rPr lang="en-US" dirty="0"/>
              <a:t>Making great products​</a:t>
            </a:r>
          </a:p>
          <a:p>
            <a:r>
              <a:rPr lang="en-US" dirty="0"/>
              <a:t>Comparing Contoso to the competition​</a:t>
            </a:r>
          </a:p>
          <a:p>
            <a:r>
              <a:rPr lang="en-US" dirty="0"/>
              <a:t>History ​</a:t>
            </a:r>
          </a:p>
          <a:p>
            <a:r>
              <a:rPr lang="en-US" dirty="0"/>
              <a:t>Key takeaways​</a:t>
            </a:r>
          </a:p>
          <a:p>
            <a:r>
              <a:rPr lang="en-US" dirty="0"/>
              <a:t>Tips for businesses​</a:t>
            </a:r>
          </a:p>
          <a:p>
            <a:r>
              <a:rPr lang="en-US" dirty="0"/>
              <a:t>Call to action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F794E-8D8D-4E1B-9A9D-F5A6A9E31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A5921-BFDC-41F2-85DA-24C802F2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665B6-F02E-4FF8-AEBC-BEFA35EA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A070758-9539-49E3-9A13-06037269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Meet the presenter</a:t>
            </a:r>
          </a:p>
        </p:txBody>
      </p:sp>
      <p:pic>
        <p:nvPicPr>
          <p:cNvPr id="14" name="Picture Placeholder 13" descr="A woman's head shot">
            <a:extLst>
              <a:ext uri="{FF2B5EF4-FFF2-40B4-BE49-F238E27FC236}">
                <a16:creationId xmlns:a16="http://schemas.microsoft.com/office/drawing/2014/main" id="{EFC08035-0927-4E7F-9283-E58A6EE237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2906" y="0"/>
            <a:ext cx="4635426" cy="6857999"/>
          </a:xfr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B3BA1F-61EC-43EA-B954-8D7BA548F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0189" y="2396358"/>
            <a:ext cx="3266975" cy="326687"/>
          </a:xfrm>
        </p:spPr>
        <p:txBody>
          <a:bodyPr/>
          <a:lstStyle/>
          <a:p>
            <a:r>
              <a:rPr lang="en-US" dirty="0"/>
              <a:t>Mirjam Nilsson​​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29BB73-6CD7-44AA-A8FE-669B7271B5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9508" y="2756830"/>
            <a:ext cx="4834569" cy="2384195"/>
          </a:xfrm>
        </p:spPr>
        <p:txBody>
          <a:bodyPr/>
          <a:lstStyle/>
          <a:p>
            <a:r>
              <a:rPr lang="en-US" dirty="0"/>
              <a:t>Mirjam is the CEO of Contoso, a business that creates a virtual platform for employees to connect with each other all over the world. Mirjam's background as a PhD in communication theory led her to the idea for Contoso, and the building of a successful product for the tech industry.​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47E8C-1F0A-40EF-81C0-6BA51F14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484AE-32AC-478C-80FE-FD9EA56A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AF1E4-56E5-40D1-BBF3-E9467213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47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12B1988-DF3B-414E-BEB4-BDE3F33E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2909309" cy="657882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Background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27F41A1-E0EA-41B4-89AC-89D0C6C9DF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09845" y="1075509"/>
            <a:ext cx="5293260" cy="1408770"/>
          </a:xfrm>
        </p:spPr>
        <p:txBody>
          <a:bodyPr anchor="ctr"/>
          <a:lstStyle/>
          <a:p>
            <a:r>
              <a:rPr lang="en-US" dirty="0"/>
              <a:t>As a high school student, Mirjam’s interest in American Sign Language sparked her desire to study communication, which led to her focus on technology and how it enhances communication.​</a:t>
            </a:r>
          </a:p>
          <a:p>
            <a:r>
              <a:rPr lang="en-US" dirty="0"/>
              <a:t>​</a:t>
            </a:r>
          </a:p>
        </p:txBody>
      </p:sp>
      <p:pic>
        <p:nvPicPr>
          <p:cNvPr id="150" name="Picture Placeholder 149" descr="Two people talking in front of a window and a laptop">
            <a:extLst>
              <a:ext uri="{FF2B5EF4-FFF2-40B4-BE49-F238E27FC236}">
                <a16:creationId xmlns:a16="http://schemas.microsoft.com/office/drawing/2014/main" id="{FB8FDEA3-5342-4AA3-BD01-617F25717C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95752"/>
            <a:ext cx="12192000" cy="4062247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85E29-C32E-49F4-9417-C2C1934B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CFDDC-0123-4F38-A130-41DA1479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268C4-FA36-44D9-B49A-C2B51810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6266357-58CA-479D-8E3B-7CBCA9707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75649"/>
      </p:ext>
    </p:extLst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Placeholder 84" descr="A person smiling for the camera">
            <a:extLst>
              <a:ext uri="{FF2B5EF4-FFF2-40B4-BE49-F238E27FC236}">
                <a16:creationId xmlns:a16="http://schemas.microsoft.com/office/drawing/2014/main" id="{C490DB81-3218-4662-ACD7-93D3B496BA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2510" y="0"/>
            <a:ext cx="7609489" cy="6858000"/>
          </a:xfrm>
        </p:spPr>
      </p:pic>
      <p:sp>
        <p:nvSpPr>
          <p:cNvPr id="55" name="Freeform: Shape 54" descr="Woman with short hair and wearing black glasses and dark blue shirt">
            <a:extLst>
              <a:ext uri="{FF2B5EF4-FFF2-40B4-BE49-F238E27FC236}">
                <a16:creationId xmlns:a16="http://schemas.microsoft.com/office/drawing/2014/main" id="{3811E9AA-1AAF-41A0-9113-5DBE1CEC62F6}"/>
              </a:ext>
            </a:extLst>
          </p:cNvPr>
          <p:cNvSpPr/>
          <p:nvPr/>
        </p:nvSpPr>
        <p:spPr>
          <a:xfrm>
            <a:off x="5295019" y="0"/>
            <a:ext cx="6411428" cy="6858000"/>
          </a:xfrm>
          <a:custGeom>
            <a:avLst/>
            <a:gdLst>
              <a:gd name="connsiteX0" fmla="*/ 1265274 w 6645349"/>
              <a:gd name="connsiteY0" fmla="*/ 0 h 6868633"/>
              <a:gd name="connsiteX1" fmla="*/ 1307804 w 6645349"/>
              <a:gd name="connsiteY1" fmla="*/ 1701210 h 6868633"/>
              <a:gd name="connsiteX2" fmla="*/ 1360967 w 6645349"/>
              <a:gd name="connsiteY2" fmla="*/ 1743740 h 6868633"/>
              <a:gd name="connsiteX3" fmla="*/ 1424762 w 6645349"/>
              <a:gd name="connsiteY3" fmla="*/ 1839433 h 6868633"/>
              <a:gd name="connsiteX4" fmla="*/ 0 w 6645349"/>
              <a:gd name="connsiteY4" fmla="*/ 1839433 h 6868633"/>
              <a:gd name="connsiteX5" fmla="*/ 0 w 6645349"/>
              <a:gd name="connsiteY5" fmla="*/ 6868633 h 6868633"/>
              <a:gd name="connsiteX6" fmla="*/ 6645349 w 6645349"/>
              <a:gd name="connsiteY6" fmla="*/ 6868633 h 6868633"/>
              <a:gd name="connsiteX7" fmla="*/ 6645349 w 6645349"/>
              <a:gd name="connsiteY7" fmla="*/ 1796903 h 6868633"/>
              <a:gd name="connsiteX8" fmla="*/ 5039832 w 6645349"/>
              <a:gd name="connsiteY8" fmla="*/ 1743740 h 6868633"/>
              <a:gd name="connsiteX9" fmla="*/ 4901609 w 6645349"/>
              <a:gd name="connsiteY9" fmla="*/ 1456661 h 6868633"/>
              <a:gd name="connsiteX10" fmla="*/ 4901609 w 6645349"/>
              <a:gd name="connsiteY10" fmla="*/ 10633 h 6868633"/>
              <a:gd name="connsiteX11" fmla="*/ 1265274 w 6645349"/>
              <a:gd name="connsiteY11" fmla="*/ 0 h 6868633"/>
              <a:gd name="connsiteX0" fmla="*/ 1265274 w 6645349"/>
              <a:gd name="connsiteY0" fmla="*/ 0 h 6868633"/>
              <a:gd name="connsiteX1" fmla="*/ 1294947 w 6645349"/>
              <a:gd name="connsiteY1" fmla="*/ 1364896 h 6868633"/>
              <a:gd name="connsiteX2" fmla="*/ 1307804 w 6645349"/>
              <a:gd name="connsiteY2" fmla="*/ 1701210 h 6868633"/>
              <a:gd name="connsiteX3" fmla="*/ 1360967 w 6645349"/>
              <a:gd name="connsiteY3" fmla="*/ 1743740 h 6868633"/>
              <a:gd name="connsiteX4" fmla="*/ 1424762 w 6645349"/>
              <a:gd name="connsiteY4" fmla="*/ 1839433 h 6868633"/>
              <a:gd name="connsiteX5" fmla="*/ 0 w 6645349"/>
              <a:gd name="connsiteY5" fmla="*/ 1839433 h 6868633"/>
              <a:gd name="connsiteX6" fmla="*/ 0 w 6645349"/>
              <a:gd name="connsiteY6" fmla="*/ 6868633 h 6868633"/>
              <a:gd name="connsiteX7" fmla="*/ 6645349 w 6645349"/>
              <a:gd name="connsiteY7" fmla="*/ 6868633 h 6868633"/>
              <a:gd name="connsiteX8" fmla="*/ 6645349 w 6645349"/>
              <a:gd name="connsiteY8" fmla="*/ 1796903 h 6868633"/>
              <a:gd name="connsiteX9" fmla="*/ 5039832 w 6645349"/>
              <a:gd name="connsiteY9" fmla="*/ 1743740 h 6868633"/>
              <a:gd name="connsiteX10" fmla="*/ 4901609 w 6645349"/>
              <a:gd name="connsiteY10" fmla="*/ 1456661 h 6868633"/>
              <a:gd name="connsiteX11" fmla="*/ 4901609 w 6645349"/>
              <a:gd name="connsiteY11" fmla="*/ 10633 h 6868633"/>
              <a:gd name="connsiteX12" fmla="*/ 1265274 w 6645349"/>
              <a:gd name="connsiteY12" fmla="*/ 0 h 6868633"/>
              <a:gd name="connsiteX0" fmla="*/ 1265274 w 6645349"/>
              <a:gd name="connsiteY0" fmla="*/ 0 h 6868633"/>
              <a:gd name="connsiteX1" fmla="*/ 1391552 w 6645349"/>
              <a:gd name="connsiteY1" fmla="*/ 1458244 h 6868633"/>
              <a:gd name="connsiteX2" fmla="*/ 1307804 w 6645349"/>
              <a:gd name="connsiteY2" fmla="*/ 1701210 h 6868633"/>
              <a:gd name="connsiteX3" fmla="*/ 1360967 w 6645349"/>
              <a:gd name="connsiteY3" fmla="*/ 1743740 h 6868633"/>
              <a:gd name="connsiteX4" fmla="*/ 1424762 w 6645349"/>
              <a:gd name="connsiteY4" fmla="*/ 1839433 h 6868633"/>
              <a:gd name="connsiteX5" fmla="*/ 0 w 6645349"/>
              <a:gd name="connsiteY5" fmla="*/ 1839433 h 6868633"/>
              <a:gd name="connsiteX6" fmla="*/ 0 w 6645349"/>
              <a:gd name="connsiteY6" fmla="*/ 6868633 h 6868633"/>
              <a:gd name="connsiteX7" fmla="*/ 6645349 w 6645349"/>
              <a:gd name="connsiteY7" fmla="*/ 6868633 h 6868633"/>
              <a:gd name="connsiteX8" fmla="*/ 6645349 w 6645349"/>
              <a:gd name="connsiteY8" fmla="*/ 1796903 h 6868633"/>
              <a:gd name="connsiteX9" fmla="*/ 5039832 w 6645349"/>
              <a:gd name="connsiteY9" fmla="*/ 1743740 h 6868633"/>
              <a:gd name="connsiteX10" fmla="*/ 4901609 w 6645349"/>
              <a:gd name="connsiteY10" fmla="*/ 1456661 h 6868633"/>
              <a:gd name="connsiteX11" fmla="*/ 4901609 w 6645349"/>
              <a:gd name="connsiteY11" fmla="*/ 10633 h 6868633"/>
              <a:gd name="connsiteX12" fmla="*/ 1265274 w 6645349"/>
              <a:gd name="connsiteY12" fmla="*/ 0 h 6868633"/>
              <a:gd name="connsiteX0" fmla="*/ 1265274 w 6645349"/>
              <a:gd name="connsiteY0" fmla="*/ 0 h 6868633"/>
              <a:gd name="connsiteX1" fmla="*/ 1381108 w 6645349"/>
              <a:gd name="connsiteY1" fmla="*/ 1458244 h 6868633"/>
              <a:gd name="connsiteX2" fmla="*/ 1307804 w 6645349"/>
              <a:gd name="connsiteY2" fmla="*/ 1701210 h 6868633"/>
              <a:gd name="connsiteX3" fmla="*/ 1360967 w 6645349"/>
              <a:gd name="connsiteY3" fmla="*/ 1743740 h 6868633"/>
              <a:gd name="connsiteX4" fmla="*/ 1424762 w 6645349"/>
              <a:gd name="connsiteY4" fmla="*/ 1839433 h 6868633"/>
              <a:gd name="connsiteX5" fmla="*/ 0 w 6645349"/>
              <a:gd name="connsiteY5" fmla="*/ 1839433 h 6868633"/>
              <a:gd name="connsiteX6" fmla="*/ 0 w 6645349"/>
              <a:gd name="connsiteY6" fmla="*/ 6868633 h 6868633"/>
              <a:gd name="connsiteX7" fmla="*/ 6645349 w 6645349"/>
              <a:gd name="connsiteY7" fmla="*/ 6868633 h 6868633"/>
              <a:gd name="connsiteX8" fmla="*/ 6645349 w 6645349"/>
              <a:gd name="connsiteY8" fmla="*/ 1796903 h 6868633"/>
              <a:gd name="connsiteX9" fmla="*/ 5039832 w 6645349"/>
              <a:gd name="connsiteY9" fmla="*/ 1743740 h 6868633"/>
              <a:gd name="connsiteX10" fmla="*/ 4901609 w 6645349"/>
              <a:gd name="connsiteY10" fmla="*/ 1456661 h 6868633"/>
              <a:gd name="connsiteX11" fmla="*/ 4901609 w 6645349"/>
              <a:gd name="connsiteY11" fmla="*/ 10633 h 6868633"/>
              <a:gd name="connsiteX12" fmla="*/ 1265274 w 6645349"/>
              <a:gd name="connsiteY12" fmla="*/ 0 h 6868633"/>
              <a:gd name="connsiteX0" fmla="*/ 1265274 w 6645349"/>
              <a:gd name="connsiteY0" fmla="*/ 0 h 6868633"/>
              <a:gd name="connsiteX1" fmla="*/ 1381108 w 6645349"/>
              <a:gd name="connsiteY1" fmla="*/ 1458244 h 6868633"/>
              <a:gd name="connsiteX2" fmla="*/ 1307804 w 6645349"/>
              <a:gd name="connsiteY2" fmla="*/ 1701210 h 6868633"/>
              <a:gd name="connsiteX3" fmla="*/ 1360967 w 6645349"/>
              <a:gd name="connsiteY3" fmla="*/ 1743740 h 6868633"/>
              <a:gd name="connsiteX4" fmla="*/ 1424762 w 6645349"/>
              <a:gd name="connsiteY4" fmla="*/ 1839433 h 6868633"/>
              <a:gd name="connsiteX5" fmla="*/ 0 w 6645349"/>
              <a:gd name="connsiteY5" fmla="*/ 1839433 h 6868633"/>
              <a:gd name="connsiteX6" fmla="*/ 0 w 6645349"/>
              <a:gd name="connsiteY6" fmla="*/ 6868633 h 6868633"/>
              <a:gd name="connsiteX7" fmla="*/ 6645349 w 6645349"/>
              <a:gd name="connsiteY7" fmla="*/ 6868633 h 6868633"/>
              <a:gd name="connsiteX8" fmla="*/ 6645349 w 6645349"/>
              <a:gd name="connsiteY8" fmla="*/ 1796903 h 6868633"/>
              <a:gd name="connsiteX9" fmla="*/ 5039832 w 6645349"/>
              <a:gd name="connsiteY9" fmla="*/ 1743740 h 6868633"/>
              <a:gd name="connsiteX10" fmla="*/ 4901609 w 6645349"/>
              <a:gd name="connsiteY10" fmla="*/ 1456661 h 6868633"/>
              <a:gd name="connsiteX11" fmla="*/ 4901609 w 6645349"/>
              <a:gd name="connsiteY11" fmla="*/ 10633 h 6868633"/>
              <a:gd name="connsiteX12" fmla="*/ 1265274 w 6645349"/>
              <a:gd name="connsiteY12" fmla="*/ 0 h 6868633"/>
              <a:gd name="connsiteX0" fmla="*/ 1265274 w 6645349"/>
              <a:gd name="connsiteY0" fmla="*/ 0 h 6868633"/>
              <a:gd name="connsiteX1" fmla="*/ 1381108 w 6645349"/>
              <a:gd name="connsiteY1" fmla="*/ 1458244 h 6868633"/>
              <a:gd name="connsiteX2" fmla="*/ 1307804 w 6645349"/>
              <a:gd name="connsiteY2" fmla="*/ 1701210 h 6868633"/>
              <a:gd name="connsiteX3" fmla="*/ 1360967 w 6645349"/>
              <a:gd name="connsiteY3" fmla="*/ 1743740 h 6868633"/>
              <a:gd name="connsiteX4" fmla="*/ 1424762 w 6645349"/>
              <a:gd name="connsiteY4" fmla="*/ 1839433 h 6868633"/>
              <a:gd name="connsiteX5" fmla="*/ 0 w 6645349"/>
              <a:gd name="connsiteY5" fmla="*/ 1839433 h 6868633"/>
              <a:gd name="connsiteX6" fmla="*/ 0 w 6645349"/>
              <a:gd name="connsiteY6" fmla="*/ 6868633 h 6868633"/>
              <a:gd name="connsiteX7" fmla="*/ 6645349 w 6645349"/>
              <a:gd name="connsiteY7" fmla="*/ 6868633 h 6868633"/>
              <a:gd name="connsiteX8" fmla="*/ 6645349 w 6645349"/>
              <a:gd name="connsiteY8" fmla="*/ 1796903 h 6868633"/>
              <a:gd name="connsiteX9" fmla="*/ 5039832 w 6645349"/>
              <a:gd name="connsiteY9" fmla="*/ 1743740 h 6868633"/>
              <a:gd name="connsiteX10" fmla="*/ 4901609 w 6645349"/>
              <a:gd name="connsiteY10" fmla="*/ 1456661 h 6868633"/>
              <a:gd name="connsiteX11" fmla="*/ 4901609 w 6645349"/>
              <a:gd name="connsiteY11" fmla="*/ 10633 h 6868633"/>
              <a:gd name="connsiteX12" fmla="*/ 1265274 w 6645349"/>
              <a:gd name="connsiteY12" fmla="*/ 0 h 6868633"/>
              <a:gd name="connsiteX0" fmla="*/ 1265274 w 6645349"/>
              <a:gd name="connsiteY0" fmla="*/ 0 h 6868633"/>
              <a:gd name="connsiteX1" fmla="*/ 1378497 w 6645349"/>
              <a:gd name="connsiteY1" fmla="*/ 1470859 h 6868633"/>
              <a:gd name="connsiteX2" fmla="*/ 1307804 w 6645349"/>
              <a:gd name="connsiteY2" fmla="*/ 1701210 h 6868633"/>
              <a:gd name="connsiteX3" fmla="*/ 1360967 w 6645349"/>
              <a:gd name="connsiteY3" fmla="*/ 1743740 h 6868633"/>
              <a:gd name="connsiteX4" fmla="*/ 1424762 w 6645349"/>
              <a:gd name="connsiteY4" fmla="*/ 1839433 h 6868633"/>
              <a:gd name="connsiteX5" fmla="*/ 0 w 6645349"/>
              <a:gd name="connsiteY5" fmla="*/ 1839433 h 6868633"/>
              <a:gd name="connsiteX6" fmla="*/ 0 w 6645349"/>
              <a:gd name="connsiteY6" fmla="*/ 6868633 h 6868633"/>
              <a:gd name="connsiteX7" fmla="*/ 6645349 w 6645349"/>
              <a:gd name="connsiteY7" fmla="*/ 6868633 h 6868633"/>
              <a:gd name="connsiteX8" fmla="*/ 6645349 w 6645349"/>
              <a:gd name="connsiteY8" fmla="*/ 1796903 h 6868633"/>
              <a:gd name="connsiteX9" fmla="*/ 5039832 w 6645349"/>
              <a:gd name="connsiteY9" fmla="*/ 1743740 h 6868633"/>
              <a:gd name="connsiteX10" fmla="*/ 4901609 w 6645349"/>
              <a:gd name="connsiteY10" fmla="*/ 1456661 h 6868633"/>
              <a:gd name="connsiteX11" fmla="*/ 4901609 w 6645349"/>
              <a:gd name="connsiteY11" fmla="*/ 10633 h 6868633"/>
              <a:gd name="connsiteX12" fmla="*/ 1265274 w 6645349"/>
              <a:gd name="connsiteY12" fmla="*/ 0 h 686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45349" h="6868633">
                <a:moveTo>
                  <a:pt x="1265274" y="0"/>
                </a:moveTo>
                <a:lnTo>
                  <a:pt x="1378497" y="1470859"/>
                </a:lnTo>
                <a:cubicBezTo>
                  <a:pt x="1330564" y="1572031"/>
                  <a:pt x="1332239" y="1620221"/>
                  <a:pt x="1307804" y="1701210"/>
                </a:cubicBezTo>
                <a:lnTo>
                  <a:pt x="1360967" y="1743740"/>
                </a:lnTo>
                <a:lnTo>
                  <a:pt x="1424762" y="1839433"/>
                </a:lnTo>
                <a:lnTo>
                  <a:pt x="0" y="1839433"/>
                </a:lnTo>
                <a:lnTo>
                  <a:pt x="0" y="6868633"/>
                </a:lnTo>
                <a:lnTo>
                  <a:pt x="6645349" y="6868633"/>
                </a:lnTo>
                <a:lnTo>
                  <a:pt x="6645349" y="1796903"/>
                </a:lnTo>
                <a:lnTo>
                  <a:pt x="5039832" y="1743740"/>
                </a:lnTo>
                <a:lnTo>
                  <a:pt x="4901609" y="1456661"/>
                </a:lnTo>
                <a:lnTo>
                  <a:pt x="4901609" y="10633"/>
                </a:lnTo>
                <a:lnTo>
                  <a:pt x="1265274" y="0"/>
                </a:lnTo>
                <a:close/>
              </a:path>
            </a:pathLst>
          </a:custGeom>
          <a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Breakout questions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17111" y="2906895"/>
            <a:ext cx="4606159" cy="2221291"/>
          </a:xfrm>
        </p:spPr>
        <p:txBody>
          <a:bodyPr/>
          <a:lstStyle/>
          <a:p>
            <a:r>
              <a:rPr lang="en-ZA" dirty="0"/>
              <a:t>How do you define communication?</a:t>
            </a:r>
            <a:r>
              <a:rPr lang="en-US" dirty="0"/>
              <a:t>​</a:t>
            </a:r>
          </a:p>
          <a:p>
            <a:r>
              <a:rPr lang="en-ZA" dirty="0"/>
              <a:t>Do you think technology has helped or hindered our ability to communicate with each other?</a:t>
            </a:r>
            <a:r>
              <a:rPr lang="en-US" dirty="0"/>
              <a:t>​</a:t>
            </a:r>
          </a:p>
          <a:p>
            <a:r>
              <a:rPr lang="en-ZA" dirty="0"/>
              <a:t>Share your answers with each other.​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A525C-AEDE-43EA-858A-37E4183E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2CEE3-4E08-4106-AC43-0E32E79C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4012-3B10-4CDC-9117-E08BA2B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67292"/>
      </p:ext>
    </p:extLst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Placeholder 94" descr="Two people standing facing a crowd of people sitting">
            <a:extLst>
              <a:ext uri="{FF2B5EF4-FFF2-40B4-BE49-F238E27FC236}">
                <a16:creationId xmlns:a16="http://schemas.microsoft.com/office/drawing/2014/main" id="{3FF8EFA2-0949-401A-811D-D6897A5093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</p:spPr>
      </p:pic>
      <p:sp>
        <p:nvSpPr>
          <p:cNvPr id="8" name="Rectangle 7" descr="Two people standing facing a crowd of people sitting">
            <a:extLst>
              <a:ext uri="{FF2B5EF4-FFF2-40B4-BE49-F238E27FC236}">
                <a16:creationId xmlns:a16="http://schemas.microsoft.com/office/drawing/2014/main" id="{594535C4-A78A-4A5A-9C2E-74F1F35654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495366-EE59-449D-B7FC-B98DC2FE6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05107" y="3055535"/>
            <a:ext cx="7981786" cy="2609103"/>
          </a:xfrm>
        </p:spPr>
        <p:txBody>
          <a:bodyPr/>
          <a:lstStyle/>
          <a:p>
            <a:r>
              <a:rPr lang="en-US" dirty="0"/>
              <a:t>If you can film an idea in your mind, follow that film idea shot for shot, scene for scene, that idea is worth making. ​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404CCDC-501B-496D-9029-79E90353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Craig Mapp​</a:t>
            </a:r>
          </a:p>
          <a:p>
            <a:pPr lvl="0"/>
            <a:endParaRPr lang="en-U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533799A4-8798-4781-8D28-35CC07B11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9180" y="3069456"/>
            <a:ext cx="438150" cy="247650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4C50844-6236-4709-89E7-EDEB32935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29759" y="3219972"/>
            <a:ext cx="69604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BA509-DAAD-4388-BA81-0E36F410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A85B3-E03B-45D8-B73E-4D8A1C3D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0A4C6-E394-4175-B209-3CE54B72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975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1944A9-FD87-4ADB-BC13-44BB7AD0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005213" y="4932422"/>
            <a:ext cx="2635209" cy="52370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Hypothesis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A3B8B57-53E4-4533-98FE-DA8FC4A568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641" y="1193612"/>
            <a:ext cx="3513083" cy="1400506"/>
          </a:xfrm>
        </p:spPr>
        <p:txBody>
          <a:bodyPr/>
          <a:lstStyle/>
          <a:p>
            <a:r>
              <a:rPr lang="en-US" dirty="0"/>
              <a:t>Contoso’s technology helps people and businesses communicate efficiently through a virtual world.​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B9E9DD8A-3636-40F3-B90A-638534A1C5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47641" y="4120055"/>
            <a:ext cx="3513083" cy="1185839"/>
          </a:xfrm>
        </p:spPr>
        <p:txBody>
          <a:bodyPr/>
          <a:lstStyle/>
          <a:p>
            <a:r>
              <a:rPr lang="en-US" dirty="0"/>
              <a:t>Virtual communication will be more common in the next 5 years. ​</a:t>
            </a:r>
          </a:p>
          <a:p>
            <a:r>
              <a:rPr lang="en-US" dirty="0"/>
              <a:t>​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DECE2-F5B0-4F58-B516-6473B15D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D41EE-C782-4F2D-90DF-C2FD4A0B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416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69">
            <a:extLst>
              <a:ext uri="{FF2B5EF4-FFF2-40B4-BE49-F238E27FC236}">
                <a16:creationId xmlns:a16="http://schemas.microsoft.com/office/drawing/2014/main" id="{0E5B711B-1FB9-410F-85EA-CD7D435A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Percentage of communication tools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548CC941-7974-4E89-9125-7894B65CF1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029158" y="2838122"/>
            <a:ext cx="1786759" cy="430923"/>
          </a:xfrm>
        </p:spPr>
        <p:txBody>
          <a:bodyPr/>
          <a:lstStyle/>
          <a:p>
            <a:r>
              <a:rPr lang="en-US" dirty="0"/>
              <a:t>Text messages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0202FC6-8464-4C3A-A97B-059318AA7B1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029158" y="3379435"/>
            <a:ext cx="1786759" cy="430923"/>
          </a:xfrm>
        </p:spPr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FE54D197-DB5B-4916-8290-50781985C9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029158" y="3928699"/>
            <a:ext cx="1786759" cy="430923"/>
          </a:xfrm>
        </p:spPr>
        <p:txBody>
          <a:bodyPr/>
          <a:lstStyle/>
          <a:p>
            <a:r>
              <a:rPr lang="en-US" dirty="0"/>
              <a:t>Message boards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835A6A0-CE7A-4139-A925-E2FAB1B4AC0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029158" y="4476966"/>
            <a:ext cx="1786759" cy="430923"/>
          </a:xfrm>
        </p:spPr>
        <p:txBody>
          <a:bodyPr/>
          <a:lstStyle/>
          <a:p>
            <a:r>
              <a:rPr lang="en-US" dirty="0"/>
              <a:t>Virtual reality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245475-1B71-4703-9CF9-FEAF0660FB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98588" y="1307183"/>
            <a:ext cx="1783393" cy="1783055"/>
          </a:xfrm>
        </p:spPr>
        <p:txBody>
          <a:bodyPr/>
          <a:lstStyle/>
          <a:p>
            <a:r>
              <a:rPr lang="en-US" dirty="0"/>
              <a:t>9%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4AE5D9-247F-4825-9722-831B6BACD7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98588" y="3703828"/>
            <a:ext cx="1783393" cy="1783055"/>
          </a:xfrm>
        </p:spPr>
        <p:txBody>
          <a:bodyPr/>
          <a:lstStyle/>
          <a:p>
            <a:r>
              <a:rPr lang="en-US" dirty="0"/>
              <a:t>23%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770995-5DE1-4FE3-943D-2F759408E7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33309" y="1307183"/>
            <a:ext cx="1783393" cy="1783055"/>
          </a:xfrm>
        </p:spPr>
        <p:txBody>
          <a:bodyPr/>
          <a:lstStyle/>
          <a:p>
            <a:r>
              <a:rPr lang="en-US" dirty="0"/>
              <a:t>10%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335305-FA42-475B-AF65-FAE5AE124F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3309" y="3703828"/>
            <a:ext cx="1783393" cy="1783055"/>
          </a:xfrm>
        </p:spPr>
        <p:txBody>
          <a:bodyPr/>
          <a:lstStyle/>
          <a:p>
            <a:r>
              <a:rPr lang="en-US" dirty="0"/>
              <a:t>58%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2CE6A6-DF77-472D-A1D1-E774E694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2138" y="287583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CF04AA3-DE45-473C-BCB0-FB487EE57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2138" y="3419968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D813B6D-1DAF-48CA-9640-03182B160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2138" y="3969949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A6DA090-00E3-489F-AF35-0FE8B534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2138" y="4517499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0DC4AF96-5F3F-49A5-BD0F-BEE2E6F08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174809"/>
              </p:ext>
            </p:extLst>
          </p:nvPr>
        </p:nvGraphicFramePr>
        <p:xfrm>
          <a:off x="5612956" y="1194331"/>
          <a:ext cx="3154656" cy="210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1FE0AF13-4574-4ECD-95F5-065A26E4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536387"/>
              </p:ext>
            </p:extLst>
          </p:nvPr>
        </p:nvGraphicFramePr>
        <p:xfrm>
          <a:off x="8317197" y="1194331"/>
          <a:ext cx="3154656" cy="210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DFBC6C8A-B962-4A76-B3BD-D6B663485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642735"/>
              </p:ext>
            </p:extLst>
          </p:nvPr>
        </p:nvGraphicFramePr>
        <p:xfrm>
          <a:off x="5612956" y="3596071"/>
          <a:ext cx="3154656" cy="210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AE955C42-2466-4683-8B3A-32F47379E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150374"/>
              </p:ext>
            </p:extLst>
          </p:nvPr>
        </p:nvGraphicFramePr>
        <p:xfrm>
          <a:off x="8317197" y="3596071"/>
          <a:ext cx="3154656" cy="210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4A231-EBE1-43E3-A79C-842314B6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EA5F9-AB64-4410-9739-01B80644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DD176-B0F5-49FE-A0C1-060088DD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615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CB163A-DD49-4E4B-9289-C8ABBE6C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Making great products</a:t>
            </a:r>
          </a:p>
        </p:txBody>
      </p:sp>
      <p:pic>
        <p:nvPicPr>
          <p:cNvPr id="173" name="Picture Placeholder 172" descr="A group of people raising their hands">
            <a:extLst>
              <a:ext uri="{FF2B5EF4-FFF2-40B4-BE49-F238E27FC236}">
                <a16:creationId xmlns:a16="http://schemas.microsoft.com/office/drawing/2014/main" id="{971515B1-92BF-428B-805A-F5D553228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311899" cy="6858000"/>
          </a:xfrm>
        </p:spPr>
      </p:pic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FB43F08-6A5D-4853-9EB0-FBB34B4D9C3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7298" y="3200401"/>
            <a:ext cx="5257799" cy="1701800"/>
          </a:xfrm>
        </p:spPr>
        <p:txBody>
          <a:bodyPr/>
          <a:lstStyle/>
          <a:p>
            <a:r>
              <a:rPr lang="en-US" dirty="0"/>
              <a:t>Take risks to lead in product innovation​</a:t>
            </a:r>
          </a:p>
          <a:p>
            <a:r>
              <a:rPr lang="en-US" dirty="0"/>
              <a:t>Listen to customers and learn what they need​</a:t>
            </a:r>
          </a:p>
          <a:p>
            <a:r>
              <a:rPr lang="en-US" dirty="0"/>
              <a:t>Test with customers until you get the product right​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19EF3-D2C1-45EC-8BA2-EEA19200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301FCE-B074-45EF-A6F9-9CD2F11C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9C981-FFE0-4DE7-BCE3-2AFFA0D6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31397"/>
      </p:ext>
    </p:extLst>
  </p:cSld>
  <p:clrMapOvr>
    <a:masterClrMapping/>
  </p:clrMapOvr>
</p:sld>
</file>

<file path=ppt/theme/theme1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3.xml><?xml version="1.0" encoding="utf-8"?>
<ds:datastoreItem xmlns:ds="http://schemas.openxmlformats.org/officeDocument/2006/customXml" ds:itemID="{78CCD604-00CF-453E-8A44-3DC6FC586B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2.xml><?xml version="1.0" encoding="utf-8"?>
<ds:datastoreItem xmlns:ds="http://schemas.openxmlformats.org/officeDocument/2006/customXml" ds:itemID="{8BBA40F7-EAAA-4895-BCBA-B630FB9352A4}">
  <ds:schemaRefs>
    <ds:schemaRef ds:uri="http://schemas.microsoft.com/sharepoint/v3/contenttype/forms"/>
  </ds:schemaRefs>
</ds:datastoreItem>
</file>

<file path=customXml/itemProps31.xml><?xml version="1.0" encoding="utf-8"?>
<ds:datastoreItem xmlns:ds="http://schemas.openxmlformats.org/officeDocument/2006/customXml" ds:itemID="{CBD30B0D-BC3E-46B4-AB0B-7D3A143E29E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Template>TM78544816</ap:Template>
  <ap:Words>525</ap:Words>
  <ap:Application>Microsoft Office PowerPoint</ap:Application>
  <ap:PresentationFormat>Widescreen</ap:PresentationFormat>
  <ap:Paragraphs>141</ap:Paragraphs>
  <ap:Slides>15</ap:Slides>
  <ap:Notes>1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ap:HeadingPairs>
  <ap:TitlesOfParts>
    <vt:vector baseType="lpstr" size="21">
      <vt:lpstr>Arial</vt:lpstr>
      <vt:lpstr>Calibri</vt:lpstr>
      <vt:lpstr>Tisa Offc Serif Pro</vt:lpstr>
      <vt:lpstr>Univers Light</vt:lpstr>
      <vt:lpstr>Univers LT Std 45 Light</vt:lpstr>
      <vt:lpstr>Office Theme</vt:lpstr>
      <vt:lpstr>Conference presentation</vt:lpstr>
      <vt:lpstr>Agenda</vt:lpstr>
      <vt:lpstr>Meet the presenter</vt:lpstr>
      <vt:lpstr>Background</vt:lpstr>
      <vt:lpstr>Breakout questions</vt:lpstr>
      <vt:lpstr>Craig Mapp​ </vt:lpstr>
      <vt:lpstr>Hypothesis</vt:lpstr>
      <vt:lpstr>Percentage of communication tools</vt:lpstr>
      <vt:lpstr>Making great products</vt:lpstr>
      <vt:lpstr>Comparing Contoso to the competition​</vt:lpstr>
      <vt:lpstr>History</vt:lpstr>
      <vt:lpstr>Key takeaways​</vt:lpstr>
      <vt:lpstr>Tips for businesses​</vt:lpstr>
      <vt:lpstr>Call to action</vt:lpstr>
      <vt:lpstr>Thank you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2021-08-12T03:43:28Z</dcterms:created>
  <dcterms:modified xsi:type="dcterms:W3CDTF">2021-09-03T23:52:40Z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