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62" r:id="rId5"/>
    <p:sldId id="256" r:id="rId6"/>
    <p:sldId id="277" r:id="rId7"/>
    <p:sldId id="258" r:id="rId8"/>
    <p:sldId id="259" r:id="rId9"/>
    <p:sldId id="260" r:id="rId10"/>
    <p:sldId id="261" r:id="rId11"/>
    <p:sldId id="263" r:id="rId12"/>
    <p:sldId id="264" r:id="rId13"/>
    <p:sldId id="265" r:id="rId14"/>
    <p:sldId id="266" r:id="rId15"/>
    <p:sldId id="267" r:id="rId16"/>
    <p:sldId id="268" r:id="rId17"/>
    <p:sldId id="270" r:id="rId18"/>
    <p:sldId id="271" r:id="rId19"/>
    <p:sldId id="272" r:id="rId20"/>
    <p:sldId id="273"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BF338-FB15-4DF6-B986-6F10E48D0853}" v="10" dt="2023-06-21T22:19:28.005"/>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5033" autoAdjust="0"/>
  </p:normalViewPr>
  <p:slideViewPr>
    <p:cSldViewPr snapToGrid="0">
      <p:cViewPr>
        <p:scale>
          <a:sx n="100" d="100"/>
          <a:sy n="100" d="100"/>
        </p:scale>
        <p:origin x="-82" y="-48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5450C9-30E0-4ACF-BDD1-092463FFF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B36ABAD-DFC6-41BB-AF76-77EBFA4568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79BF0D-A27E-4949-BA05-26DFC7FA342E}" type="datetimeFigureOut">
              <a:rPr lang="en-US" smtClean="0"/>
              <a:t>6/21/2023</a:t>
            </a:fld>
            <a:endParaRPr lang="en-US" dirty="0"/>
          </a:p>
        </p:txBody>
      </p:sp>
      <p:sp>
        <p:nvSpPr>
          <p:cNvPr id="4" name="Footer Placeholder 3">
            <a:extLst>
              <a:ext uri="{FF2B5EF4-FFF2-40B4-BE49-F238E27FC236}">
                <a16:creationId xmlns:a16="http://schemas.microsoft.com/office/drawing/2014/main" id="{EEAC7E56-E390-43F2-A87A-4A200501E4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56FB9EB-179C-4409-A4AF-09861B235A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762803-C07A-499E-9504-8ED8734DAF46}" type="slidenum">
              <a:rPr lang="en-US" smtClean="0"/>
              <a:t>‹#›</a:t>
            </a:fld>
            <a:endParaRPr lang="en-US" dirty="0"/>
          </a:p>
        </p:txBody>
      </p:sp>
    </p:spTree>
    <p:extLst>
      <p:ext uri="{BB962C8B-B14F-4D97-AF65-F5344CB8AC3E}">
        <p14:creationId xmlns:p14="http://schemas.microsoft.com/office/powerpoint/2010/main" val="262446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4AA30-155C-4903-9267-E3BBFB95FF41}"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3F336-7DD2-47CF-A0F3-D1163B2A9C10}" type="slidenum">
              <a:rPr lang="en-US" smtClean="0"/>
              <a:t>‹#›</a:t>
            </a:fld>
            <a:endParaRPr lang="en-US" dirty="0"/>
          </a:p>
        </p:txBody>
      </p:sp>
    </p:spTree>
    <p:extLst>
      <p:ext uri="{BB962C8B-B14F-4D97-AF65-F5344CB8AC3E}">
        <p14:creationId xmlns:p14="http://schemas.microsoft.com/office/powerpoint/2010/main" val="17471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43BBF-5896-492F-B293-DE44DE83197D}"/>
              </a:ext>
              <a:ext uri="{C183D7F6-B498-43B3-948B-1728B52AA6E4}">
                <adec:decorative xmlns:adec="http://schemas.microsoft.com/office/drawing/2017/decorative" val="1"/>
              </a:ext>
            </a:extLst>
          </p:cNvPr>
          <p:cNvSpPr/>
          <p:nvPr userDrawn="1"/>
        </p:nvSpPr>
        <p:spPr>
          <a:xfrm>
            <a:off x="3600127" y="5095875"/>
            <a:ext cx="4991747" cy="1762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Picture Placeholder 5">
            <a:extLst>
              <a:ext uri="{FF2B5EF4-FFF2-40B4-BE49-F238E27FC236}">
                <a16:creationId xmlns:a16="http://schemas.microsoft.com/office/drawing/2014/main" id="{28BC4C36-9C93-4585-BF64-797C379471F5}"/>
              </a:ext>
            </a:extLst>
          </p:cNvPr>
          <p:cNvSpPr>
            <a:spLocks noGrp="1"/>
          </p:cNvSpPr>
          <p:nvPr>
            <p:ph type="pic" sz="quarter" idx="10" hasCustomPrompt="1"/>
          </p:nvPr>
        </p:nvSpPr>
        <p:spPr>
          <a:xfrm>
            <a:off x="466725" y="466725"/>
            <a:ext cx="11258550" cy="5924550"/>
          </a:xfrm>
          <a:custGeom>
            <a:avLst/>
            <a:gdLst>
              <a:gd name="connsiteX0" fmla="*/ 0 w 11258550"/>
              <a:gd name="connsiteY0" fmla="*/ 0 h 5924550"/>
              <a:gd name="connsiteX1" fmla="*/ 11258550 w 11258550"/>
              <a:gd name="connsiteY1" fmla="*/ 0 h 5924550"/>
              <a:gd name="connsiteX2" fmla="*/ 11258550 w 11258550"/>
              <a:gd name="connsiteY2" fmla="*/ 5924550 h 5924550"/>
              <a:gd name="connsiteX3" fmla="*/ 8125149 w 11258550"/>
              <a:gd name="connsiteY3" fmla="*/ 5924550 h 5924550"/>
              <a:gd name="connsiteX4" fmla="*/ 8125149 w 11258550"/>
              <a:gd name="connsiteY4" fmla="*/ 4629150 h 5924550"/>
              <a:gd name="connsiteX5" fmla="*/ 3133402 w 11258550"/>
              <a:gd name="connsiteY5" fmla="*/ 4629150 h 5924550"/>
              <a:gd name="connsiteX6" fmla="*/ 3133402 w 11258550"/>
              <a:gd name="connsiteY6" fmla="*/ 5924550 h 5924550"/>
              <a:gd name="connsiteX7" fmla="*/ 0 w 11258550"/>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0"/>
                </a:moveTo>
                <a:lnTo>
                  <a:pt x="11258550" y="0"/>
                </a:lnTo>
                <a:lnTo>
                  <a:pt x="11258550" y="5924550"/>
                </a:lnTo>
                <a:lnTo>
                  <a:pt x="8125149" y="5924550"/>
                </a:lnTo>
                <a:lnTo>
                  <a:pt x="8125149" y="4629150"/>
                </a:lnTo>
                <a:lnTo>
                  <a:pt x="3133402" y="4629150"/>
                </a:lnTo>
                <a:lnTo>
                  <a:pt x="3133402" y="5924550"/>
                </a:lnTo>
                <a:lnTo>
                  <a:pt x="0" y="5924550"/>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7749D11F-03B6-400D-94E7-177EEBC5C7C3}"/>
              </a:ext>
            </a:extLst>
          </p:cNvPr>
          <p:cNvSpPr>
            <a:spLocks noGrp="1"/>
          </p:cNvSpPr>
          <p:nvPr>
            <p:ph type="body" sz="quarter" idx="12" hasCustomPrompt="1"/>
          </p:nvPr>
        </p:nvSpPr>
        <p:spPr>
          <a:xfrm>
            <a:off x="3960921" y="6176266"/>
            <a:ext cx="4270159" cy="339247"/>
          </a:xfrm>
        </p:spPr>
        <p:txBody>
          <a:bodyPr>
            <a:noAutofit/>
          </a:bodyPr>
          <a:lstStyle>
            <a:lvl1pPr marL="0" indent="0" algn="ctr">
              <a:buNone/>
              <a:defRPr sz="2000" spc="100" baseline="0">
                <a:solidFill>
                  <a:schemeClr val="accent6"/>
                </a:solidFill>
              </a:defRPr>
            </a:lvl1pPr>
          </a:lstStyle>
          <a:p>
            <a:pPr lvl="0"/>
            <a:r>
              <a:rPr lang="en-US"/>
              <a:t>Click to add name</a:t>
            </a:r>
          </a:p>
        </p:txBody>
      </p:sp>
      <p:sp>
        <p:nvSpPr>
          <p:cNvPr id="2" name="Title 1">
            <a:extLst>
              <a:ext uri="{FF2B5EF4-FFF2-40B4-BE49-F238E27FC236}">
                <a16:creationId xmlns:a16="http://schemas.microsoft.com/office/drawing/2014/main" id="{984C86F7-04B1-4F1F-B4FB-8A3C2793606D}"/>
              </a:ext>
            </a:extLst>
          </p:cNvPr>
          <p:cNvSpPr>
            <a:spLocks noGrp="1"/>
          </p:cNvSpPr>
          <p:nvPr>
            <p:ph type="title" hasCustomPrompt="1"/>
          </p:nvPr>
        </p:nvSpPr>
        <p:spPr>
          <a:xfrm>
            <a:off x="3960940" y="5489855"/>
            <a:ext cx="4270248" cy="640080"/>
          </a:xfrm>
        </p:spPr>
        <p:txBody>
          <a:bodyPr anchor="t">
            <a:noAutofit/>
          </a:bodyPr>
          <a:lstStyle>
            <a:lvl1pPr algn="ctr">
              <a:lnSpc>
                <a:spcPct val="80000"/>
              </a:lnSpc>
              <a:defRPr sz="5000" cap="all" baseline="0">
                <a:ln w="19050">
                  <a:solidFill>
                    <a:schemeClr val="accent6"/>
                  </a:solidFill>
                </a:ln>
                <a:noFill/>
              </a:defRPr>
            </a:lvl1pPr>
          </a:lstStyle>
          <a:p>
            <a:r>
              <a:rPr lang="en-US" dirty="0"/>
              <a:t>Click to add title</a:t>
            </a:r>
          </a:p>
        </p:txBody>
      </p:sp>
    </p:spTree>
    <p:extLst>
      <p:ext uri="{BB962C8B-B14F-4D97-AF65-F5344CB8AC3E}">
        <p14:creationId xmlns:p14="http://schemas.microsoft.com/office/powerpoint/2010/main" val="313638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8D0226-3AB8-4591-90BD-C0E6D9A30301}"/>
              </a:ext>
            </a:extLst>
          </p:cNvPr>
          <p:cNvSpPr/>
          <p:nvPr userDrawn="1"/>
        </p:nvSpPr>
        <p:spPr>
          <a:xfrm>
            <a:off x="1780309"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3D12CA40-DF7D-4358-831F-BC9B8960CBDB}"/>
              </a:ext>
            </a:extLst>
          </p:cNvPr>
          <p:cNvSpPr/>
          <p:nvPr userDrawn="1"/>
        </p:nvSpPr>
        <p:spPr>
          <a:xfrm>
            <a:off x="4979555"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95E1A6E6-C76B-400D-9A19-F1B09AD38A3E}"/>
              </a:ext>
            </a:extLst>
          </p:cNvPr>
          <p:cNvSpPr/>
          <p:nvPr userDrawn="1"/>
        </p:nvSpPr>
        <p:spPr>
          <a:xfrm>
            <a:off x="8153400"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ext Placeholder 10">
            <a:extLst>
              <a:ext uri="{FF2B5EF4-FFF2-40B4-BE49-F238E27FC236}">
                <a16:creationId xmlns:a16="http://schemas.microsoft.com/office/drawing/2014/main" id="{E67140AA-40F5-4101-B5AA-DDCDA4906E33}"/>
              </a:ext>
            </a:extLst>
          </p:cNvPr>
          <p:cNvSpPr>
            <a:spLocks noGrp="1"/>
          </p:cNvSpPr>
          <p:nvPr>
            <p:ph type="body" sz="quarter" idx="16" hasCustomPrompt="1"/>
          </p:nvPr>
        </p:nvSpPr>
        <p:spPr>
          <a:xfrm>
            <a:off x="1453428"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966AA58-3FAC-4126-8C63-16F104203B6A}"/>
              </a:ext>
            </a:extLst>
          </p:cNvPr>
          <p:cNvSpPr>
            <a:spLocks noGrp="1"/>
          </p:cNvSpPr>
          <p:nvPr>
            <p:ph type="body" sz="quarter" idx="17" hasCustomPrompt="1"/>
          </p:nvPr>
        </p:nvSpPr>
        <p:spPr>
          <a:xfrm>
            <a:off x="2007899"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3B430FA7-46C5-4651-8ED7-21284AF01213}"/>
              </a:ext>
            </a:extLst>
          </p:cNvPr>
          <p:cNvSpPr>
            <a:spLocks noGrp="1"/>
          </p:cNvSpPr>
          <p:nvPr>
            <p:ph type="body" sz="quarter" idx="18" hasCustomPrompt="1"/>
          </p:nvPr>
        </p:nvSpPr>
        <p:spPr>
          <a:xfrm>
            <a:off x="4652674"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1C698088-82D8-4D90-AE73-66B661DFCBC2}"/>
              </a:ext>
            </a:extLst>
          </p:cNvPr>
          <p:cNvSpPr>
            <a:spLocks noGrp="1"/>
          </p:cNvSpPr>
          <p:nvPr>
            <p:ph type="body" sz="quarter" idx="19" hasCustomPrompt="1"/>
          </p:nvPr>
        </p:nvSpPr>
        <p:spPr>
          <a:xfrm>
            <a:off x="5207145"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7" name="Text Placeholder 10">
            <a:extLst>
              <a:ext uri="{FF2B5EF4-FFF2-40B4-BE49-F238E27FC236}">
                <a16:creationId xmlns:a16="http://schemas.microsoft.com/office/drawing/2014/main" id="{83FF934E-D2F5-409F-B4EB-CD316340BF37}"/>
              </a:ext>
            </a:extLst>
          </p:cNvPr>
          <p:cNvSpPr>
            <a:spLocks noGrp="1"/>
          </p:cNvSpPr>
          <p:nvPr>
            <p:ph type="body" sz="quarter" idx="20" hasCustomPrompt="1"/>
          </p:nvPr>
        </p:nvSpPr>
        <p:spPr>
          <a:xfrm>
            <a:off x="7851920"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7E006825-EBAA-451B-AD52-683B7109D507}"/>
              </a:ext>
            </a:extLst>
          </p:cNvPr>
          <p:cNvSpPr>
            <a:spLocks noGrp="1"/>
          </p:cNvSpPr>
          <p:nvPr>
            <p:ph type="body" sz="quarter" idx="21" hasCustomPrompt="1"/>
          </p:nvPr>
        </p:nvSpPr>
        <p:spPr>
          <a:xfrm>
            <a:off x="8380990"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9" name="Date Placeholder 4">
            <a:extLst>
              <a:ext uri="{FF2B5EF4-FFF2-40B4-BE49-F238E27FC236}">
                <a16:creationId xmlns:a16="http://schemas.microsoft.com/office/drawing/2014/main" id="{044D0E17-B284-4856-BBDB-FFF2EBAB974A}"/>
              </a:ext>
            </a:extLst>
          </p:cNvPr>
          <p:cNvSpPr>
            <a:spLocks noGrp="1"/>
          </p:cNvSpPr>
          <p:nvPr>
            <p:ph type="dt" sz="half" idx="10"/>
          </p:nvPr>
        </p:nvSpPr>
        <p:spPr>
          <a:xfrm>
            <a:off x="838200" y="6515753"/>
            <a:ext cx="2743200" cy="205722"/>
          </a:xfrm>
        </p:spPr>
        <p:txBody>
          <a:bodyPr>
            <a:noAutofit/>
          </a:bodyPr>
          <a:lstStyle/>
          <a:p>
            <a:r>
              <a:rPr lang="en-US"/>
              <a:t>8/03/20XX</a:t>
            </a:r>
            <a:endParaRPr lang="en-US" dirty="0"/>
          </a:p>
        </p:txBody>
      </p:sp>
      <p:sp>
        <p:nvSpPr>
          <p:cNvPr id="20" name="Footer Placeholder 5">
            <a:extLst>
              <a:ext uri="{FF2B5EF4-FFF2-40B4-BE49-F238E27FC236}">
                <a16:creationId xmlns:a16="http://schemas.microsoft.com/office/drawing/2014/main" id="{56B7B285-9E5D-48DB-B740-3FDA433FE99C}"/>
              </a:ext>
            </a:extLst>
          </p:cNvPr>
          <p:cNvSpPr>
            <a:spLocks noGrp="1"/>
          </p:cNvSpPr>
          <p:nvPr>
            <p:ph type="ftr" sz="quarter" idx="11"/>
          </p:nvPr>
        </p:nvSpPr>
        <p:spPr>
          <a:xfrm>
            <a:off x="4038600" y="6515753"/>
            <a:ext cx="4114800" cy="205722"/>
          </a:xfrm>
        </p:spPr>
        <p:txBody>
          <a:bodyPr>
            <a:noAutofit/>
          </a:bodyPr>
          <a:lstStyle/>
          <a:p>
            <a:r>
              <a:rPr lang="en-US" dirty="0"/>
              <a:t>PITCH DECK</a:t>
            </a:r>
          </a:p>
        </p:txBody>
      </p:sp>
      <p:sp>
        <p:nvSpPr>
          <p:cNvPr id="21" name="Slide Number Placeholder 6">
            <a:extLst>
              <a:ext uri="{FF2B5EF4-FFF2-40B4-BE49-F238E27FC236}">
                <a16:creationId xmlns:a16="http://schemas.microsoft.com/office/drawing/2014/main" id="{73D1A241-8F30-495A-8B68-B8A5CAA1F6BB}"/>
              </a:ext>
            </a:extLst>
          </p:cNvPr>
          <p:cNvSpPr>
            <a:spLocks noGrp="1"/>
          </p:cNvSpPr>
          <p:nvPr>
            <p:ph type="sldNum" sz="quarter" idx="12"/>
          </p:nvPr>
        </p:nvSpPr>
        <p:spPr>
          <a:xfrm>
            <a:off x="8610600" y="6515753"/>
            <a:ext cx="2743200" cy="205722"/>
          </a:xfrm>
        </p:spPr>
        <p:txBody>
          <a:bodyPr>
            <a:noAutofit/>
          </a:bodyPr>
          <a:lstStyle/>
          <a:p>
            <a:fld id="{BF860B6F-2FE3-4DE6-9496-980E987E7466}" type="slidenum">
              <a:rPr lang="en-US" smtClean="0"/>
              <a:t>‹#›</a:t>
            </a:fld>
            <a:endParaRPr lang="en-US" dirty="0"/>
          </a:p>
        </p:txBody>
      </p:sp>
      <p:sp>
        <p:nvSpPr>
          <p:cNvPr id="23" name="Rectangle 22">
            <a:extLst>
              <a:ext uri="{FF2B5EF4-FFF2-40B4-BE49-F238E27FC236}">
                <a16:creationId xmlns:a16="http://schemas.microsoft.com/office/drawing/2014/main" id="{CC931C97-3E53-4030-A6E5-50E4DF9A1C34}"/>
              </a:ext>
            </a:extLst>
          </p:cNvPr>
          <p:cNvSpPr/>
          <p:nvPr userDrawn="1"/>
        </p:nvSpPr>
        <p:spPr>
          <a:xfrm rot="5400000">
            <a:off x="9766385" y="-1006534"/>
            <a:ext cx="972645" cy="3924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Title 3">
            <a:extLst>
              <a:ext uri="{FF2B5EF4-FFF2-40B4-BE49-F238E27FC236}">
                <a16:creationId xmlns:a16="http://schemas.microsoft.com/office/drawing/2014/main" id="{F3F8C40A-9F2A-4E97-956E-E8A1BFB94E15}"/>
              </a:ext>
            </a:extLst>
          </p:cNvPr>
          <p:cNvSpPr>
            <a:spLocks noGrp="1"/>
          </p:cNvSpPr>
          <p:nvPr>
            <p:ph type="title" hasCustomPrompt="1"/>
          </p:nvPr>
        </p:nvSpPr>
        <p:spPr>
          <a:xfrm>
            <a:off x="2891574" y="671808"/>
            <a:ext cx="6408851" cy="639192"/>
          </a:xfrm>
        </p:spPr>
        <p:txBody>
          <a:bodyPr/>
          <a:lstStyle>
            <a:lvl1pPr algn="r">
              <a:defRPr/>
            </a:lvl1pPr>
          </a:lstStyle>
          <a:p>
            <a:r>
              <a:rPr lang="en-US" dirty="0"/>
              <a:t>Click to add title</a:t>
            </a:r>
          </a:p>
        </p:txBody>
      </p:sp>
    </p:spTree>
    <p:extLst>
      <p:ext uri="{BB962C8B-B14F-4D97-AF65-F5344CB8AC3E}">
        <p14:creationId xmlns:p14="http://schemas.microsoft.com/office/powerpoint/2010/main" val="102419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E1A5FC-3F83-4927-88B5-5BCBA3EA6843}"/>
              </a:ext>
            </a:extLst>
          </p:cNvPr>
          <p:cNvSpPr>
            <a:spLocks noGrp="1"/>
          </p:cNvSpPr>
          <p:nvPr>
            <p:ph type="pic" sz="quarter" idx="16" hasCustomPrompt="1"/>
          </p:nvPr>
        </p:nvSpPr>
        <p:spPr>
          <a:xfrm>
            <a:off x="7333860" y="466725"/>
            <a:ext cx="4858139" cy="5924550"/>
          </a:xfrm>
        </p:spPr>
        <p:txBody>
          <a:bodyPr>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4A2EE9FB-42C5-4A09-A4FE-4DDE8CF93548}"/>
              </a:ext>
            </a:extLst>
          </p:cNvPr>
          <p:cNvSpPr>
            <a:spLocks noGrp="1"/>
          </p:cNvSpPr>
          <p:nvPr>
            <p:ph type="dt" sz="half" idx="10"/>
          </p:nvPr>
        </p:nvSpPr>
        <p:spPr/>
        <p:txBody>
          <a:bodyPr>
            <a:noAutofit/>
          </a:bodyPr>
          <a:lstStyle/>
          <a:p>
            <a:r>
              <a:rPr lang="en-US"/>
              <a:t>8/03/20XX</a:t>
            </a:r>
            <a:endParaRPr lang="en-US" dirty="0"/>
          </a:p>
        </p:txBody>
      </p:sp>
      <p:sp>
        <p:nvSpPr>
          <p:cNvPr id="5" name="Footer Placeholder 4">
            <a:extLst>
              <a:ext uri="{FF2B5EF4-FFF2-40B4-BE49-F238E27FC236}">
                <a16:creationId xmlns:a16="http://schemas.microsoft.com/office/drawing/2014/main" id="{38208DFF-BE58-419E-A8E1-FD94281589CF}"/>
              </a:ext>
            </a:extLst>
          </p:cNvPr>
          <p:cNvSpPr>
            <a:spLocks noGrp="1"/>
          </p:cNvSpPr>
          <p:nvPr>
            <p:ph type="ftr" sz="quarter" idx="11"/>
          </p:nvPr>
        </p:nvSpPr>
        <p:spPr/>
        <p:txBody>
          <a:bodyPr>
            <a:noAutofit/>
          </a:bodyPr>
          <a:lstStyle/>
          <a:p>
            <a:r>
              <a:rPr lang="en-US" dirty="0"/>
              <a:t>PITCH DECK</a:t>
            </a:r>
          </a:p>
        </p:txBody>
      </p:sp>
      <p:sp>
        <p:nvSpPr>
          <p:cNvPr id="6" name="Slide Number Placeholder 5">
            <a:extLst>
              <a:ext uri="{FF2B5EF4-FFF2-40B4-BE49-F238E27FC236}">
                <a16:creationId xmlns:a16="http://schemas.microsoft.com/office/drawing/2014/main" id="{A424A919-F912-4129-B930-D8A078A8C686}"/>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10" name="Text Placeholder 10">
            <a:extLst>
              <a:ext uri="{FF2B5EF4-FFF2-40B4-BE49-F238E27FC236}">
                <a16:creationId xmlns:a16="http://schemas.microsoft.com/office/drawing/2014/main" id="{7CEA9B97-0004-4411-ABB4-A27F463B897A}"/>
              </a:ext>
            </a:extLst>
          </p:cNvPr>
          <p:cNvSpPr>
            <a:spLocks noGrp="1"/>
          </p:cNvSpPr>
          <p:nvPr>
            <p:ph type="body" sz="quarter" idx="13" hasCustomPrompt="1"/>
          </p:nvPr>
        </p:nvSpPr>
        <p:spPr>
          <a:xfrm>
            <a:off x="757045" y="2387634"/>
            <a:ext cx="2824355" cy="3392805"/>
          </a:xfrm>
          <a:prstGeom prst="rect">
            <a:avLst/>
          </a:prstGeom>
        </p:spPr>
        <p:txBody>
          <a:bodyPr anchor="t">
            <a:noAutofit/>
          </a:bodyPr>
          <a:lstStyle>
            <a:lvl1pPr marL="0" indent="0" algn="l">
              <a:lnSpc>
                <a:spcPct val="125000"/>
              </a:lnSpc>
              <a:spcBef>
                <a:spcPts val="15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5ED60F60-B501-479A-A75A-8FD1F9796572}"/>
              </a:ext>
            </a:extLst>
          </p:cNvPr>
          <p:cNvSpPr>
            <a:spLocks noGrp="1"/>
          </p:cNvSpPr>
          <p:nvPr>
            <p:ph type="body" sz="quarter" idx="17" hasCustomPrompt="1"/>
          </p:nvPr>
        </p:nvSpPr>
        <p:spPr>
          <a:xfrm>
            <a:off x="757045" y="1804968"/>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9170FD0E-EBE1-4417-BC9D-4CD5F92BFD36}"/>
              </a:ext>
            </a:extLst>
          </p:cNvPr>
          <p:cNvSpPr>
            <a:spLocks noGrp="1"/>
          </p:cNvSpPr>
          <p:nvPr>
            <p:ph type="body" sz="quarter" idx="18" hasCustomPrompt="1"/>
          </p:nvPr>
        </p:nvSpPr>
        <p:spPr>
          <a:xfrm>
            <a:off x="4045452" y="2385650"/>
            <a:ext cx="2824355" cy="3392805"/>
          </a:xfrm>
          <a:prstGeom prst="rect">
            <a:avLst/>
          </a:prstGeom>
        </p:spPr>
        <p:txBody>
          <a:bodyPr anchor="t">
            <a:noAutofit/>
          </a:bodyPr>
          <a:lstStyle>
            <a:lvl1pPr marL="0" indent="0" algn="l">
              <a:lnSpc>
                <a:spcPct val="125000"/>
              </a:lnSpc>
              <a:spcBef>
                <a:spcPts val="15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17738676-CB36-4BE1-A9C9-0215DEEECB12}"/>
              </a:ext>
            </a:extLst>
          </p:cNvPr>
          <p:cNvSpPr>
            <a:spLocks noGrp="1"/>
          </p:cNvSpPr>
          <p:nvPr>
            <p:ph type="body" sz="quarter" idx="19" hasCustomPrompt="1"/>
          </p:nvPr>
        </p:nvSpPr>
        <p:spPr>
          <a:xfrm>
            <a:off x="4045452" y="1802984"/>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CC438544-38E0-4456-B973-6058B99619B8}"/>
              </a:ext>
            </a:extLst>
          </p:cNvPr>
          <p:cNvSpPr>
            <a:spLocks noGrp="1"/>
          </p:cNvSpPr>
          <p:nvPr>
            <p:ph type="title" hasCustomPrompt="1"/>
          </p:nvPr>
        </p:nvSpPr>
        <p:spPr>
          <a:xfrm>
            <a:off x="724203" y="671808"/>
            <a:ext cx="6041907" cy="639192"/>
          </a:xfrm>
        </p:spPr>
        <p:txBody>
          <a:bodyPr/>
          <a:lstStyle>
            <a:lvl1pPr>
              <a:defRPr/>
            </a:lvl1pPr>
          </a:lstStyle>
          <a:p>
            <a:r>
              <a:rPr lang="en-US" dirty="0"/>
              <a:t>Click to add title</a:t>
            </a:r>
          </a:p>
        </p:txBody>
      </p:sp>
    </p:spTree>
    <p:extLst>
      <p:ext uri="{BB962C8B-B14F-4D97-AF65-F5344CB8AC3E}">
        <p14:creationId xmlns:p14="http://schemas.microsoft.com/office/powerpoint/2010/main" val="60086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F3F335-C36A-4214-BC97-BB4C9721814B}"/>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31CCBA95-53AF-4D84-851A-58323862300D}"/>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4138AEEC-9F28-4200-B5D7-453E32B3B8C5}"/>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cxnSp>
        <p:nvCxnSpPr>
          <p:cNvPr id="45" name="Straight Connector 44">
            <a:extLst>
              <a:ext uri="{FF2B5EF4-FFF2-40B4-BE49-F238E27FC236}">
                <a16:creationId xmlns:a16="http://schemas.microsoft.com/office/drawing/2014/main" id="{0D9967FE-B330-4703-9D6E-CC40B84B1030}"/>
              </a:ext>
            </a:extLst>
          </p:cNvPr>
          <p:cNvCxnSpPr>
            <a:cxnSpLocks/>
          </p:cNvCxnSpPr>
          <p:nvPr userDrawn="1"/>
        </p:nvCxnSpPr>
        <p:spPr>
          <a:xfrm>
            <a:off x="6150567" y="2200739"/>
            <a:ext cx="0" cy="34699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C0FBFA-8000-40C6-8EF3-D30A0A48CBC5}"/>
              </a:ext>
            </a:extLst>
          </p:cNvPr>
          <p:cNvCxnSpPr>
            <a:cxnSpLocks/>
          </p:cNvCxnSpPr>
          <p:nvPr userDrawn="1"/>
        </p:nvCxnSpPr>
        <p:spPr>
          <a:xfrm flipH="1">
            <a:off x="2545167" y="3935702"/>
            <a:ext cx="710166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 Placeholder 10">
            <a:extLst>
              <a:ext uri="{FF2B5EF4-FFF2-40B4-BE49-F238E27FC236}">
                <a16:creationId xmlns:a16="http://schemas.microsoft.com/office/drawing/2014/main" id="{2DCC767D-316F-42DA-9712-29C185B762F2}"/>
              </a:ext>
            </a:extLst>
          </p:cNvPr>
          <p:cNvSpPr>
            <a:spLocks noGrp="1"/>
          </p:cNvSpPr>
          <p:nvPr>
            <p:ph type="body" sz="quarter" idx="16" hasCustomPrompt="1"/>
          </p:nvPr>
        </p:nvSpPr>
        <p:spPr>
          <a:xfrm>
            <a:off x="5278036" y="1767731"/>
            <a:ext cx="1706966" cy="426393"/>
          </a:xfrm>
          <a:prstGeom prst="rect">
            <a:avLst/>
          </a:prstGeom>
        </p:spPr>
        <p:txBody>
          <a:bodyPr anchor="b">
            <a:noAutofit/>
          </a:bodyPr>
          <a:lstStyle>
            <a:lvl1pPr marL="0" indent="0" algn="ctr">
              <a:buNone/>
              <a:defRPr sz="1400" cap="all" spc="100" baseline="0">
                <a:solidFill>
                  <a:schemeClr val="bg1">
                    <a:lumMod val="50000"/>
                  </a:schemeClr>
                </a:solidFill>
                <a:latin typeface="+mj-lt"/>
              </a:defRPr>
            </a:lvl1pPr>
          </a:lstStyle>
          <a:p>
            <a:pPr lvl="0"/>
            <a:r>
              <a:rPr lang="en-US"/>
              <a:t>Click to add name</a:t>
            </a:r>
          </a:p>
        </p:txBody>
      </p:sp>
      <p:sp>
        <p:nvSpPr>
          <p:cNvPr id="54" name="Text Placeholder 10">
            <a:extLst>
              <a:ext uri="{FF2B5EF4-FFF2-40B4-BE49-F238E27FC236}">
                <a16:creationId xmlns:a16="http://schemas.microsoft.com/office/drawing/2014/main" id="{DC3AF654-39ED-4B70-9A85-34D9DC793D53}"/>
              </a:ext>
            </a:extLst>
          </p:cNvPr>
          <p:cNvSpPr>
            <a:spLocks noGrp="1"/>
          </p:cNvSpPr>
          <p:nvPr>
            <p:ph type="body" sz="quarter" idx="17" hasCustomPrompt="1"/>
          </p:nvPr>
        </p:nvSpPr>
        <p:spPr>
          <a:xfrm>
            <a:off x="5278035" y="5683895"/>
            <a:ext cx="1706966" cy="426393"/>
          </a:xfrm>
          <a:prstGeom prst="rect">
            <a:avLst/>
          </a:prstGeom>
        </p:spPr>
        <p:txBody>
          <a:bodyPr anchor="t">
            <a:noAutofit/>
          </a:bodyPr>
          <a:lstStyle>
            <a:lvl1pPr marL="0" indent="0" algn="ctr">
              <a:buNone/>
              <a:defRPr sz="1400" cap="all" spc="100" baseline="0">
                <a:solidFill>
                  <a:schemeClr val="bg1">
                    <a:lumMod val="50000"/>
                  </a:schemeClr>
                </a:solidFill>
                <a:latin typeface="+mj-lt"/>
              </a:defRPr>
            </a:lvl1pPr>
          </a:lstStyle>
          <a:p>
            <a:pPr lvl="0"/>
            <a:r>
              <a:rPr lang="en-US"/>
              <a:t>Click to add name</a:t>
            </a:r>
          </a:p>
        </p:txBody>
      </p:sp>
      <p:sp>
        <p:nvSpPr>
          <p:cNvPr id="55" name="Text Placeholder 10">
            <a:extLst>
              <a:ext uri="{FF2B5EF4-FFF2-40B4-BE49-F238E27FC236}">
                <a16:creationId xmlns:a16="http://schemas.microsoft.com/office/drawing/2014/main" id="{3E0B0DF9-E558-439A-9B7D-4C600008B0DE}"/>
              </a:ext>
            </a:extLst>
          </p:cNvPr>
          <p:cNvSpPr>
            <a:spLocks noGrp="1"/>
          </p:cNvSpPr>
          <p:nvPr>
            <p:ph type="body" sz="quarter" idx="18" hasCustomPrompt="1"/>
          </p:nvPr>
        </p:nvSpPr>
        <p:spPr>
          <a:xfrm>
            <a:off x="838200" y="3792884"/>
            <a:ext cx="1706966" cy="426393"/>
          </a:xfrm>
          <a:prstGeom prst="rect">
            <a:avLst/>
          </a:prstGeom>
        </p:spPr>
        <p:txBody>
          <a:bodyPr anchor="t">
            <a:noAutofit/>
          </a:bodyPr>
          <a:lstStyle>
            <a:lvl1pPr marL="0" indent="0" algn="r">
              <a:buNone/>
              <a:defRPr sz="1400" cap="all" spc="100" baseline="0">
                <a:solidFill>
                  <a:schemeClr val="bg1">
                    <a:lumMod val="50000"/>
                  </a:schemeClr>
                </a:solidFill>
                <a:latin typeface="+mj-lt"/>
              </a:defRPr>
            </a:lvl1pPr>
          </a:lstStyle>
          <a:p>
            <a:pPr lvl="0"/>
            <a:r>
              <a:rPr lang="en-US"/>
              <a:t>Click to add name</a:t>
            </a:r>
          </a:p>
        </p:txBody>
      </p:sp>
      <p:sp>
        <p:nvSpPr>
          <p:cNvPr id="56" name="Text Placeholder 10">
            <a:extLst>
              <a:ext uri="{FF2B5EF4-FFF2-40B4-BE49-F238E27FC236}">
                <a16:creationId xmlns:a16="http://schemas.microsoft.com/office/drawing/2014/main" id="{6BB9DF13-A501-4465-8844-F8ADFE8BEDA6}"/>
              </a:ext>
            </a:extLst>
          </p:cNvPr>
          <p:cNvSpPr>
            <a:spLocks noGrp="1"/>
          </p:cNvSpPr>
          <p:nvPr>
            <p:ph type="body" sz="quarter" idx="19" hasCustomPrompt="1"/>
          </p:nvPr>
        </p:nvSpPr>
        <p:spPr>
          <a:xfrm>
            <a:off x="9646834" y="3792884"/>
            <a:ext cx="1706966" cy="426393"/>
          </a:xfrm>
          <a:prstGeom prst="rect">
            <a:avLst/>
          </a:prstGeom>
        </p:spPr>
        <p:txBody>
          <a:bodyPr anchor="t">
            <a:noAutofit/>
          </a:bodyPr>
          <a:lstStyle>
            <a:lvl1pPr marL="0" indent="0" algn="l">
              <a:buNone/>
              <a:defRPr sz="1400" cap="all" spc="100" baseline="0">
                <a:solidFill>
                  <a:schemeClr val="bg1">
                    <a:lumMod val="50000"/>
                  </a:schemeClr>
                </a:solidFill>
                <a:latin typeface="+mj-lt"/>
              </a:defRPr>
            </a:lvl1pPr>
          </a:lstStyle>
          <a:p>
            <a:pPr lvl="0"/>
            <a:r>
              <a:rPr lang="en-US"/>
              <a:t>Click to add name</a:t>
            </a:r>
          </a:p>
        </p:txBody>
      </p:sp>
      <p:sp>
        <p:nvSpPr>
          <p:cNvPr id="57" name="Text Placeholder 10">
            <a:extLst>
              <a:ext uri="{FF2B5EF4-FFF2-40B4-BE49-F238E27FC236}">
                <a16:creationId xmlns:a16="http://schemas.microsoft.com/office/drawing/2014/main" id="{D23EF573-9496-4229-ABB9-B58C441687E6}"/>
              </a:ext>
            </a:extLst>
          </p:cNvPr>
          <p:cNvSpPr>
            <a:spLocks noGrp="1"/>
          </p:cNvSpPr>
          <p:nvPr>
            <p:ph type="body" sz="quarter" idx="20" hasCustomPrompt="1"/>
          </p:nvPr>
        </p:nvSpPr>
        <p:spPr>
          <a:xfrm>
            <a:off x="6985000" y="2740969"/>
            <a:ext cx="1929792" cy="426393"/>
          </a:xfrm>
          <a:prstGeom prst="rect">
            <a:avLst/>
          </a:prstGeom>
        </p:spPr>
        <p:txBody>
          <a:bodyPr anchor="ctr">
            <a:noAutofit/>
          </a:bodyPr>
          <a:lstStyle>
            <a:lvl1pPr marL="0" indent="0" algn="ctr">
              <a:lnSpc>
                <a:spcPct val="80000"/>
              </a:lnSpc>
              <a:spcBef>
                <a:spcPts val="0"/>
              </a:spcBef>
              <a:buNone/>
              <a:defRPr sz="2000" cap="all" spc="100" baseline="0">
                <a:solidFill>
                  <a:schemeClr val="bg1"/>
                </a:solidFill>
                <a:latin typeface="+mj-lt"/>
              </a:defRPr>
            </a:lvl1pPr>
          </a:lstStyle>
          <a:p>
            <a:pPr lvl="0"/>
            <a:r>
              <a:rPr lang="en-US"/>
              <a:t>Click to add name</a:t>
            </a:r>
          </a:p>
        </p:txBody>
      </p:sp>
      <p:sp>
        <p:nvSpPr>
          <p:cNvPr id="58" name="Text Placeholder 10">
            <a:extLst>
              <a:ext uri="{FF2B5EF4-FFF2-40B4-BE49-F238E27FC236}">
                <a16:creationId xmlns:a16="http://schemas.microsoft.com/office/drawing/2014/main" id="{6C96D231-4BEB-47C0-BC89-3D69A5E0DD10}"/>
              </a:ext>
            </a:extLst>
          </p:cNvPr>
          <p:cNvSpPr>
            <a:spLocks noGrp="1"/>
          </p:cNvSpPr>
          <p:nvPr>
            <p:ph type="body" sz="quarter" idx="21" hasCustomPrompt="1"/>
          </p:nvPr>
        </p:nvSpPr>
        <p:spPr>
          <a:xfrm>
            <a:off x="4859358" y="4263233"/>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59" name="Text Placeholder 10">
            <a:extLst>
              <a:ext uri="{FF2B5EF4-FFF2-40B4-BE49-F238E27FC236}">
                <a16:creationId xmlns:a16="http://schemas.microsoft.com/office/drawing/2014/main" id="{18B3BFCC-5202-4CF7-8748-EA1165299B92}"/>
              </a:ext>
            </a:extLst>
          </p:cNvPr>
          <p:cNvSpPr>
            <a:spLocks noGrp="1"/>
          </p:cNvSpPr>
          <p:nvPr>
            <p:ph type="body" sz="quarter" idx="22" hasCustomPrompt="1"/>
          </p:nvPr>
        </p:nvSpPr>
        <p:spPr>
          <a:xfrm>
            <a:off x="3945805" y="5001059"/>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0" name="Text Placeholder 10">
            <a:extLst>
              <a:ext uri="{FF2B5EF4-FFF2-40B4-BE49-F238E27FC236}">
                <a16:creationId xmlns:a16="http://schemas.microsoft.com/office/drawing/2014/main" id="{0F78A8C0-E488-4B82-A881-BAF70EF5261C}"/>
              </a:ext>
            </a:extLst>
          </p:cNvPr>
          <p:cNvSpPr>
            <a:spLocks noGrp="1"/>
          </p:cNvSpPr>
          <p:nvPr>
            <p:ph type="body" sz="quarter" idx="23" hasCustomPrompt="1"/>
          </p:nvPr>
        </p:nvSpPr>
        <p:spPr>
          <a:xfrm>
            <a:off x="6528224" y="4328700"/>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1" name="Text Placeholder 10">
            <a:extLst>
              <a:ext uri="{FF2B5EF4-FFF2-40B4-BE49-F238E27FC236}">
                <a16:creationId xmlns:a16="http://schemas.microsoft.com/office/drawing/2014/main" id="{9CBF7863-921B-428D-857E-AC4D195E887A}"/>
              </a:ext>
            </a:extLst>
          </p:cNvPr>
          <p:cNvSpPr>
            <a:spLocks noGrp="1"/>
          </p:cNvSpPr>
          <p:nvPr>
            <p:ph type="body" sz="quarter" idx="24" hasCustomPrompt="1"/>
          </p:nvPr>
        </p:nvSpPr>
        <p:spPr>
          <a:xfrm>
            <a:off x="8464942" y="4956195"/>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2" name="Text Placeholder 10">
            <a:extLst>
              <a:ext uri="{FF2B5EF4-FFF2-40B4-BE49-F238E27FC236}">
                <a16:creationId xmlns:a16="http://schemas.microsoft.com/office/drawing/2014/main" id="{3818CA49-6F16-4527-9CE5-335D522ECAA7}"/>
              </a:ext>
            </a:extLst>
          </p:cNvPr>
          <p:cNvSpPr>
            <a:spLocks noGrp="1"/>
          </p:cNvSpPr>
          <p:nvPr>
            <p:ph type="body" sz="quarter" idx="25" hasCustomPrompt="1"/>
          </p:nvPr>
        </p:nvSpPr>
        <p:spPr>
          <a:xfrm>
            <a:off x="3696547" y="2870279"/>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EEA8460B-1230-475A-839A-BB0365A3D529}"/>
              </a:ext>
            </a:extLst>
          </p:cNvPr>
          <p:cNvSpPr>
            <a:spLocks noGrp="1"/>
          </p:cNvSpPr>
          <p:nvPr>
            <p:ph type="title" hasCustomPrompt="1"/>
          </p:nvPr>
        </p:nvSpPr>
        <p:spPr>
          <a:xfrm>
            <a:off x="724203" y="671807"/>
            <a:ext cx="10629597" cy="645807"/>
          </a:xfrm>
        </p:spPr>
        <p:txBody>
          <a:bodyPr/>
          <a:lstStyle>
            <a:lvl1pPr>
              <a:defRPr/>
            </a:lvl1pPr>
          </a:lstStyle>
          <a:p>
            <a:r>
              <a:rPr lang="en-US" dirty="0"/>
              <a:t>Click to add title</a:t>
            </a:r>
          </a:p>
        </p:txBody>
      </p:sp>
    </p:spTree>
    <p:extLst>
      <p:ext uri="{BB962C8B-B14F-4D97-AF65-F5344CB8AC3E}">
        <p14:creationId xmlns:p14="http://schemas.microsoft.com/office/powerpoint/2010/main" val="27438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D11A1-D567-4DE9-AFD4-7A6BC7C300C1}"/>
              </a:ext>
            </a:extLst>
          </p:cNvPr>
          <p:cNvSpPr/>
          <p:nvPr userDrawn="1"/>
        </p:nvSpPr>
        <p:spPr>
          <a:xfrm>
            <a:off x="4483944"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21398470-6F00-41F0-B63E-42C03BC992F8}"/>
              </a:ext>
            </a:extLst>
          </p:cNvPr>
          <p:cNvSpPr/>
          <p:nvPr userDrawn="1"/>
        </p:nvSpPr>
        <p:spPr>
          <a:xfrm>
            <a:off x="4489659"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tangle 10">
            <a:extLst>
              <a:ext uri="{FF2B5EF4-FFF2-40B4-BE49-F238E27FC236}">
                <a16:creationId xmlns:a16="http://schemas.microsoft.com/office/drawing/2014/main" id="{BF06A024-E68E-4F1C-887D-415804C89479}"/>
              </a:ext>
            </a:extLst>
          </p:cNvPr>
          <p:cNvSpPr/>
          <p:nvPr userDrawn="1"/>
        </p:nvSpPr>
        <p:spPr>
          <a:xfrm>
            <a:off x="8284843"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0B3C2448-350F-482F-92C0-4F1495265933}"/>
              </a:ext>
            </a:extLst>
          </p:cNvPr>
          <p:cNvSpPr/>
          <p:nvPr userDrawn="1"/>
        </p:nvSpPr>
        <p:spPr>
          <a:xfrm>
            <a:off x="8290558"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 name="Rectangle 25">
            <a:extLst>
              <a:ext uri="{FF2B5EF4-FFF2-40B4-BE49-F238E27FC236}">
                <a16:creationId xmlns:a16="http://schemas.microsoft.com/office/drawing/2014/main" id="{F1BFB613-F647-4C24-8072-6BA560C2CF35}"/>
              </a:ext>
            </a:extLst>
          </p:cNvPr>
          <p:cNvSpPr/>
          <p:nvPr userDrawn="1"/>
        </p:nvSpPr>
        <p:spPr>
          <a:xfrm rot="5400000">
            <a:off x="9766385" y="-1006534"/>
            <a:ext cx="972645" cy="392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CA52D8BE-09E0-4B54-871E-627BA3688E32}"/>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30158535-C39C-4032-BC07-CC7DA7456E17}"/>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CE638FD9-7569-4F67-9902-EA32B7F93F68}"/>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7" name="Text Placeholder 10">
            <a:extLst>
              <a:ext uri="{FF2B5EF4-FFF2-40B4-BE49-F238E27FC236}">
                <a16:creationId xmlns:a16="http://schemas.microsoft.com/office/drawing/2014/main" id="{36849D09-65B8-4E5C-986A-AB5E3748D42E}"/>
              </a:ext>
            </a:extLst>
          </p:cNvPr>
          <p:cNvSpPr>
            <a:spLocks noGrp="1"/>
          </p:cNvSpPr>
          <p:nvPr>
            <p:ph type="body" sz="quarter" idx="16" hasCustomPrompt="1"/>
          </p:nvPr>
        </p:nvSpPr>
        <p:spPr>
          <a:xfrm>
            <a:off x="3181350" y="1221488"/>
            <a:ext cx="5829300" cy="537864"/>
          </a:xfrm>
          <a:prstGeom prst="rect">
            <a:avLst/>
          </a:prstGeom>
        </p:spPr>
        <p:txBody>
          <a:bodyPr anchor="t">
            <a:noAutofit/>
          </a:bodyPr>
          <a:lstStyle>
            <a:lvl1pPr marL="0" indent="0" algn="ctr">
              <a:lnSpc>
                <a:spcPct val="125000"/>
              </a:lnSpc>
              <a:spcBef>
                <a:spcPts val="0"/>
              </a:spcBef>
              <a:buNone/>
              <a:defRPr sz="2000" cap="none" spc="100" baseline="0">
                <a:solidFill>
                  <a:schemeClr val="tx1"/>
                </a:solidFill>
                <a:latin typeface="Seaford" panose="020B0502030303020204" pitchFamily="34" charset="0"/>
              </a:defRPr>
            </a:lvl1pPr>
          </a:lstStyle>
          <a:p>
            <a:pPr lvl="0"/>
            <a:r>
              <a:rPr lang="en-US"/>
              <a:t>Click to add text</a:t>
            </a:r>
          </a:p>
        </p:txBody>
      </p:sp>
      <p:sp>
        <p:nvSpPr>
          <p:cNvPr id="8" name="Rectangle 7">
            <a:extLst>
              <a:ext uri="{FF2B5EF4-FFF2-40B4-BE49-F238E27FC236}">
                <a16:creationId xmlns:a16="http://schemas.microsoft.com/office/drawing/2014/main" id="{23AC480B-19BB-48E2-8BEF-4AA0680D32DE}"/>
              </a:ext>
            </a:extLst>
          </p:cNvPr>
          <p:cNvSpPr/>
          <p:nvPr userDrawn="1"/>
        </p:nvSpPr>
        <p:spPr>
          <a:xfrm>
            <a:off x="691513"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Rectangle 13">
            <a:extLst>
              <a:ext uri="{FF2B5EF4-FFF2-40B4-BE49-F238E27FC236}">
                <a16:creationId xmlns:a16="http://schemas.microsoft.com/office/drawing/2014/main" id="{82C09E39-FAAE-43BC-8BD6-08DC89C45F5B}"/>
              </a:ext>
            </a:extLst>
          </p:cNvPr>
          <p:cNvSpPr/>
          <p:nvPr userDrawn="1"/>
        </p:nvSpPr>
        <p:spPr>
          <a:xfrm>
            <a:off x="697228"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0">
            <a:extLst>
              <a:ext uri="{FF2B5EF4-FFF2-40B4-BE49-F238E27FC236}">
                <a16:creationId xmlns:a16="http://schemas.microsoft.com/office/drawing/2014/main" id="{07156FBE-72BD-4A64-99F7-1ABAA272A0FA}"/>
              </a:ext>
            </a:extLst>
          </p:cNvPr>
          <p:cNvSpPr>
            <a:spLocks noGrp="1"/>
          </p:cNvSpPr>
          <p:nvPr>
            <p:ph type="body" sz="quarter" idx="17" hasCustomPrompt="1"/>
          </p:nvPr>
        </p:nvSpPr>
        <p:spPr>
          <a:xfrm>
            <a:off x="963928"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0" name="Text Placeholder 10">
            <a:extLst>
              <a:ext uri="{FF2B5EF4-FFF2-40B4-BE49-F238E27FC236}">
                <a16:creationId xmlns:a16="http://schemas.microsoft.com/office/drawing/2014/main" id="{0AEE629F-FF1D-44AE-B728-8EA70D72A35B}"/>
              </a:ext>
            </a:extLst>
          </p:cNvPr>
          <p:cNvSpPr>
            <a:spLocks noGrp="1"/>
          </p:cNvSpPr>
          <p:nvPr>
            <p:ph type="body" sz="quarter" idx="18" hasCustomPrompt="1"/>
          </p:nvPr>
        </p:nvSpPr>
        <p:spPr>
          <a:xfrm>
            <a:off x="4750644"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1" name="Text Placeholder 10">
            <a:extLst>
              <a:ext uri="{FF2B5EF4-FFF2-40B4-BE49-F238E27FC236}">
                <a16:creationId xmlns:a16="http://schemas.microsoft.com/office/drawing/2014/main" id="{5C4D74F9-C022-4D89-9C64-1A0A5FD3A6EC}"/>
              </a:ext>
            </a:extLst>
          </p:cNvPr>
          <p:cNvSpPr>
            <a:spLocks noGrp="1"/>
          </p:cNvSpPr>
          <p:nvPr>
            <p:ph type="body" sz="quarter" idx="19" hasCustomPrompt="1"/>
          </p:nvPr>
        </p:nvSpPr>
        <p:spPr>
          <a:xfrm>
            <a:off x="8551543"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2" name="Text Placeholder 10">
            <a:extLst>
              <a:ext uri="{FF2B5EF4-FFF2-40B4-BE49-F238E27FC236}">
                <a16:creationId xmlns:a16="http://schemas.microsoft.com/office/drawing/2014/main" id="{75D06BD1-5247-47AE-87C4-5720ED5AC7FC}"/>
              </a:ext>
            </a:extLst>
          </p:cNvPr>
          <p:cNvSpPr>
            <a:spLocks noGrp="1"/>
          </p:cNvSpPr>
          <p:nvPr>
            <p:ph type="body" sz="quarter" idx="20" hasCustomPrompt="1"/>
          </p:nvPr>
        </p:nvSpPr>
        <p:spPr>
          <a:xfrm>
            <a:off x="963928"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3" name="Text Placeholder 10">
            <a:extLst>
              <a:ext uri="{FF2B5EF4-FFF2-40B4-BE49-F238E27FC236}">
                <a16:creationId xmlns:a16="http://schemas.microsoft.com/office/drawing/2014/main" id="{FD3684C2-E9CD-4A2A-993D-ABF39BD30C21}"/>
              </a:ext>
            </a:extLst>
          </p:cNvPr>
          <p:cNvSpPr>
            <a:spLocks noGrp="1"/>
          </p:cNvSpPr>
          <p:nvPr>
            <p:ph type="body" sz="quarter" idx="21" hasCustomPrompt="1"/>
          </p:nvPr>
        </p:nvSpPr>
        <p:spPr>
          <a:xfrm>
            <a:off x="4750644"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4" name="Text Placeholder 10">
            <a:extLst>
              <a:ext uri="{FF2B5EF4-FFF2-40B4-BE49-F238E27FC236}">
                <a16:creationId xmlns:a16="http://schemas.microsoft.com/office/drawing/2014/main" id="{A960BEA5-C2B5-456D-8982-4C8A8E7EE686}"/>
              </a:ext>
            </a:extLst>
          </p:cNvPr>
          <p:cNvSpPr>
            <a:spLocks noGrp="1"/>
          </p:cNvSpPr>
          <p:nvPr>
            <p:ph type="body" sz="quarter" idx="22" hasCustomPrompt="1"/>
          </p:nvPr>
        </p:nvSpPr>
        <p:spPr>
          <a:xfrm>
            <a:off x="8551543"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0" name="Title 9">
            <a:extLst>
              <a:ext uri="{FF2B5EF4-FFF2-40B4-BE49-F238E27FC236}">
                <a16:creationId xmlns:a16="http://schemas.microsoft.com/office/drawing/2014/main" id="{8CDC00CA-B925-48D9-91B3-A79A59C280A1}"/>
              </a:ext>
            </a:extLst>
          </p:cNvPr>
          <p:cNvSpPr>
            <a:spLocks noGrp="1"/>
          </p:cNvSpPr>
          <p:nvPr>
            <p:ph type="title" hasCustomPrompt="1"/>
          </p:nvPr>
        </p:nvSpPr>
        <p:spPr>
          <a:xfrm>
            <a:off x="3181350" y="671807"/>
            <a:ext cx="5829300"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4974638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336D74-17F7-4684-B610-18AB1682D138}"/>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AB1FBB6F-A08B-41AD-8AD2-DC5AE674EE23}"/>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5BFA4285-BB73-4E13-BBDF-3F14D2AD95BA}"/>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6F28238E-356F-43CD-AA8F-3BC1FA26B6E7}"/>
              </a:ext>
            </a:extLst>
          </p:cNvPr>
          <p:cNvSpPr>
            <a:spLocks noGrp="1"/>
          </p:cNvSpPr>
          <p:nvPr>
            <p:ph type="body" sz="quarter" idx="16" hasCustomPrompt="1"/>
          </p:nvPr>
        </p:nvSpPr>
        <p:spPr>
          <a:xfrm>
            <a:off x="827900" y="1172060"/>
            <a:ext cx="5829300" cy="537864"/>
          </a:xfrm>
          <a:prstGeom prst="rect">
            <a:avLst/>
          </a:prstGeom>
        </p:spPr>
        <p:txBody>
          <a:bodyPr anchor="t">
            <a:noAutofit/>
          </a:bodyPr>
          <a:lstStyle>
            <a:lvl1pPr marL="0" indent="0" algn="l">
              <a:lnSpc>
                <a:spcPct val="125000"/>
              </a:lnSpc>
              <a:spcBef>
                <a:spcPts val="0"/>
              </a:spcBef>
              <a:buNone/>
              <a:defRPr sz="2000" cap="none" spc="100" baseline="0">
                <a:solidFill>
                  <a:schemeClr val="tx1"/>
                </a:solidFill>
                <a:latin typeface="Seaford" panose="020B0502030303020204" pitchFamily="34" charset="0"/>
              </a:defRPr>
            </a:lvl1pPr>
          </a:lstStyle>
          <a:p>
            <a:pPr lvl="0"/>
            <a:r>
              <a:rPr lang="en-US"/>
              <a:t>Click to add text</a:t>
            </a:r>
          </a:p>
        </p:txBody>
      </p:sp>
      <p:sp>
        <p:nvSpPr>
          <p:cNvPr id="36" name="Text Placeholder 10">
            <a:extLst>
              <a:ext uri="{FF2B5EF4-FFF2-40B4-BE49-F238E27FC236}">
                <a16:creationId xmlns:a16="http://schemas.microsoft.com/office/drawing/2014/main" id="{050BF9B7-44D3-43B3-8650-0E38FB9F8025}"/>
              </a:ext>
            </a:extLst>
          </p:cNvPr>
          <p:cNvSpPr>
            <a:spLocks noGrp="1"/>
          </p:cNvSpPr>
          <p:nvPr>
            <p:ph type="body" sz="quarter" idx="25" hasCustomPrompt="1"/>
          </p:nvPr>
        </p:nvSpPr>
        <p:spPr>
          <a:xfrm>
            <a:off x="6785497" y="2172381"/>
            <a:ext cx="4487220" cy="448769"/>
          </a:xfrm>
          <a:prstGeom prst="rect">
            <a:avLst/>
          </a:prstGeom>
        </p:spPr>
        <p:txBody>
          <a:bodyPr>
            <a:noAutofit/>
          </a:bodyPr>
          <a:lstStyle>
            <a:lvl1pPr marL="0" indent="0" algn="ctr">
              <a:buNone/>
              <a:defRPr sz="1800" cap="none" spc="200" baseline="0">
                <a:solidFill>
                  <a:schemeClr val="tx2"/>
                </a:solidFill>
                <a:latin typeface="+mj-lt"/>
              </a:defRPr>
            </a:lvl1pPr>
          </a:lstStyle>
          <a:p>
            <a:pPr lvl="0"/>
            <a:r>
              <a:rPr lang="en-US"/>
              <a:t>Click to add title</a:t>
            </a:r>
          </a:p>
        </p:txBody>
      </p:sp>
      <p:sp>
        <p:nvSpPr>
          <p:cNvPr id="51" name="Text Placeholder 10">
            <a:extLst>
              <a:ext uri="{FF2B5EF4-FFF2-40B4-BE49-F238E27FC236}">
                <a16:creationId xmlns:a16="http://schemas.microsoft.com/office/drawing/2014/main" id="{00A34C87-263B-4C39-95B1-6A3E78FC480B}"/>
              </a:ext>
            </a:extLst>
          </p:cNvPr>
          <p:cNvSpPr>
            <a:spLocks noGrp="1"/>
          </p:cNvSpPr>
          <p:nvPr>
            <p:ph type="body" sz="quarter" idx="34" hasCustomPrompt="1"/>
          </p:nvPr>
        </p:nvSpPr>
        <p:spPr>
          <a:xfrm>
            <a:off x="910838" y="2172381"/>
            <a:ext cx="5007023" cy="448769"/>
          </a:xfrm>
          <a:prstGeom prst="rect">
            <a:avLst/>
          </a:prstGeom>
        </p:spPr>
        <p:txBody>
          <a:bodyPr>
            <a:noAutofit/>
          </a:bodyPr>
          <a:lstStyle>
            <a:lvl1pPr marL="0" indent="0" algn="ctr">
              <a:buNone/>
              <a:defRPr sz="1800" cap="none" spc="200" baseline="0">
                <a:solidFill>
                  <a:schemeClr val="tx2"/>
                </a:solidFill>
                <a:latin typeface="+mj-lt"/>
              </a:defRPr>
            </a:lvl1pPr>
          </a:lstStyle>
          <a:p>
            <a:pPr lvl="0"/>
            <a:r>
              <a:rPr lang="en-US"/>
              <a:t>Click to add title</a:t>
            </a:r>
          </a:p>
        </p:txBody>
      </p:sp>
      <p:sp>
        <p:nvSpPr>
          <p:cNvPr id="10" name="Content Placeholder 9">
            <a:extLst>
              <a:ext uri="{FF2B5EF4-FFF2-40B4-BE49-F238E27FC236}">
                <a16:creationId xmlns:a16="http://schemas.microsoft.com/office/drawing/2014/main" id="{38FDE5E1-CA4F-47D6-B408-560DFA59D301}"/>
              </a:ext>
            </a:extLst>
          </p:cNvPr>
          <p:cNvSpPr>
            <a:spLocks noGrp="1"/>
          </p:cNvSpPr>
          <p:nvPr>
            <p:ph sz="quarter" idx="37"/>
          </p:nvPr>
        </p:nvSpPr>
        <p:spPr>
          <a:xfrm>
            <a:off x="906463" y="2752724"/>
            <a:ext cx="5007022" cy="329247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Content Placeholder 9">
            <a:extLst>
              <a:ext uri="{FF2B5EF4-FFF2-40B4-BE49-F238E27FC236}">
                <a16:creationId xmlns:a16="http://schemas.microsoft.com/office/drawing/2014/main" id="{E8933B94-68E9-4F8A-95B3-C8A867B06FF5}"/>
              </a:ext>
            </a:extLst>
          </p:cNvPr>
          <p:cNvSpPr>
            <a:spLocks noGrp="1"/>
          </p:cNvSpPr>
          <p:nvPr>
            <p:ph sz="quarter" idx="38"/>
          </p:nvPr>
        </p:nvSpPr>
        <p:spPr>
          <a:xfrm>
            <a:off x="6785497" y="2747768"/>
            <a:ext cx="4500041" cy="329247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9997C22C-C02E-4D5D-866A-A163E2B47034}"/>
              </a:ext>
            </a:extLst>
          </p:cNvPr>
          <p:cNvSpPr>
            <a:spLocks noGrp="1"/>
          </p:cNvSpPr>
          <p:nvPr>
            <p:ph type="title" hasCustomPrompt="1"/>
          </p:nvPr>
        </p:nvSpPr>
        <p:spPr>
          <a:xfrm>
            <a:off x="827900" y="671808"/>
            <a:ext cx="5829300" cy="639192"/>
          </a:xfrm>
        </p:spPr>
        <p:txBody>
          <a:bodyPr/>
          <a:lstStyle>
            <a:lvl1pPr>
              <a:defRPr/>
            </a:lvl1pPr>
          </a:lstStyle>
          <a:p>
            <a:r>
              <a:rPr lang="en-US" dirty="0"/>
              <a:t>Click to add title</a:t>
            </a:r>
          </a:p>
        </p:txBody>
      </p:sp>
    </p:spTree>
    <p:extLst>
      <p:ext uri="{BB962C8B-B14F-4D97-AF65-F5344CB8AC3E}">
        <p14:creationId xmlns:p14="http://schemas.microsoft.com/office/powerpoint/2010/main" val="396785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A6EC546-1FDF-48B1-BB0F-4069A4AF6B46}"/>
              </a:ext>
            </a:extLst>
          </p:cNvPr>
          <p:cNvSpPr/>
          <p:nvPr userDrawn="1"/>
        </p:nvSpPr>
        <p:spPr>
          <a:xfrm rot="5400000">
            <a:off x="1338026" y="-868210"/>
            <a:ext cx="972645" cy="36476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8F8787A3-6FE4-43A8-B38B-0F6A2EF11D64}"/>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D1DE0A1E-0F1E-4FFE-B209-3D9679190548}"/>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A8999867-6933-40F9-BEA0-F30FA6975498}"/>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16" name="Text Placeholder 14">
            <a:extLst>
              <a:ext uri="{FF2B5EF4-FFF2-40B4-BE49-F238E27FC236}">
                <a16:creationId xmlns:a16="http://schemas.microsoft.com/office/drawing/2014/main" id="{00E72126-EBC8-4AA7-AA53-38A15FDEC6E3}"/>
              </a:ext>
            </a:extLst>
          </p:cNvPr>
          <p:cNvSpPr>
            <a:spLocks noGrp="1"/>
          </p:cNvSpPr>
          <p:nvPr>
            <p:ph type="body" sz="quarter" idx="17" hasCustomPrompt="1"/>
          </p:nvPr>
        </p:nvSpPr>
        <p:spPr>
          <a:xfrm>
            <a:off x="171234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C44CA5E4-4215-49A0-86F5-2C4847D87E61}"/>
              </a:ext>
            </a:extLst>
          </p:cNvPr>
          <p:cNvSpPr>
            <a:spLocks noGrp="1"/>
          </p:cNvSpPr>
          <p:nvPr>
            <p:ph type="body" sz="quarter" idx="18" hasCustomPrompt="1"/>
          </p:nvPr>
        </p:nvSpPr>
        <p:spPr>
          <a:xfrm>
            <a:off x="250176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735C1917-DDF3-4A5B-AEB9-E0FBD98EC516}"/>
              </a:ext>
            </a:extLst>
          </p:cNvPr>
          <p:cNvSpPr>
            <a:spLocks noGrp="1"/>
          </p:cNvSpPr>
          <p:nvPr>
            <p:ph type="body" sz="quarter" idx="19" hasCustomPrompt="1"/>
          </p:nvPr>
        </p:nvSpPr>
        <p:spPr>
          <a:xfrm>
            <a:off x="329117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0FF36A3-BF35-4A36-ADAB-547CA8CAED9F}"/>
              </a:ext>
            </a:extLst>
          </p:cNvPr>
          <p:cNvSpPr>
            <a:spLocks noGrp="1"/>
          </p:cNvSpPr>
          <p:nvPr>
            <p:ph type="body" sz="quarter" idx="20" hasCustomPrompt="1"/>
          </p:nvPr>
        </p:nvSpPr>
        <p:spPr>
          <a:xfrm>
            <a:off x="408059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3BE85149-0E6D-4CDC-82B6-EF6894D9C904}"/>
              </a:ext>
            </a:extLst>
          </p:cNvPr>
          <p:cNvSpPr>
            <a:spLocks noGrp="1"/>
          </p:cNvSpPr>
          <p:nvPr>
            <p:ph type="body" sz="quarter" idx="21" hasCustomPrompt="1"/>
          </p:nvPr>
        </p:nvSpPr>
        <p:spPr>
          <a:xfrm>
            <a:off x="4810807" y="3170170"/>
            <a:ext cx="61531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66E8B6B5-41D1-4EC9-84EF-1989A504B7D6}"/>
              </a:ext>
            </a:extLst>
          </p:cNvPr>
          <p:cNvSpPr>
            <a:spLocks noGrp="1"/>
          </p:cNvSpPr>
          <p:nvPr>
            <p:ph type="body" sz="quarter" idx="22" hasCustomPrompt="1"/>
          </p:nvPr>
        </p:nvSpPr>
        <p:spPr>
          <a:xfrm>
            <a:off x="565942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F13F401-A13F-4EF3-88FC-D517D7F7BA55}"/>
              </a:ext>
            </a:extLst>
          </p:cNvPr>
          <p:cNvSpPr>
            <a:spLocks noGrp="1"/>
          </p:cNvSpPr>
          <p:nvPr>
            <p:ph type="body" sz="quarter" idx="23" hasCustomPrompt="1"/>
          </p:nvPr>
        </p:nvSpPr>
        <p:spPr>
          <a:xfrm>
            <a:off x="644883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4639D5D-D529-4EF5-9EF8-8C9B3715A28E}"/>
              </a:ext>
            </a:extLst>
          </p:cNvPr>
          <p:cNvSpPr>
            <a:spLocks noGrp="1"/>
          </p:cNvSpPr>
          <p:nvPr>
            <p:ph type="body" sz="quarter" idx="24" hasCustomPrompt="1"/>
          </p:nvPr>
        </p:nvSpPr>
        <p:spPr>
          <a:xfrm>
            <a:off x="723825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45E22B01-C64B-4A03-9118-68BCAECC32FA}"/>
              </a:ext>
            </a:extLst>
          </p:cNvPr>
          <p:cNvSpPr>
            <a:spLocks noGrp="1"/>
          </p:cNvSpPr>
          <p:nvPr>
            <p:ph type="body" sz="quarter" idx="25" hasCustomPrompt="1"/>
          </p:nvPr>
        </p:nvSpPr>
        <p:spPr>
          <a:xfrm>
            <a:off x="802766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04BA50FF-5CC3-4F90-9AA6-5942DF634BAB}"/>
              </a:ext>
            </a:extLst>
          </p:cNvPr>
          <p:cNvSpPr>
            <a:spLocks noGrp="1"/>
          </p:cNvSpPr>
          <p:nvPr>
            <p:ph type="body" sz="quarter" idx="26" hasCustomPrompt="1"/>
          </p:nvPr>
        </p:nvSpPr>
        <p:spPr>
          <a:xfrm>
            <a:off x="881708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5B3EEE7C-67C5-49ED-A602-F8E162B21AA6}"/>
              </a:ext>
            </a:extLst>
          </p:cNvPr>
          <p:cNvSpPr>
            <a:spLocks noGrp="1"/>
          </p:cNvSpPr>
          <p:nvPr>
            <p:ph type="body" sz="quarter" idx="27" hasCustomPrompt="1"/>
          </p:nvPr>
        </p:nvSpPr>
        <p:spPr>
          <a:xfrm>
            <a:off x="960649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EE91B34F-5506-49A1-8594-9259C64066FA}"/>
              </a:ext>
            </a:extLst>
          </p:cNvPr>
          <p:cNvSpPr>
            <a:spLocks noGrp="1"/>
          </p:cNvSpPr>
          <p:nvPr>
            <p:ph type="body" sz="quarter" idx="28" hasCustomPrompt="1"/>
          </p:nvPr>
        </p:nvSpPr>
        <p:spPr>
          <a:xfrm>
            <a:off x="10395907"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A7D7592-A438-4BE7-82A5-188EF3B7021B}"/>
              </a:ext>
            </a:extLst>
          </p:cNvPr>
          <p:cNvSpPr>
            <a:spLocks noGrp="1"/>
          </p:cNvSpPr>
          <p:nvPr>
            <p:ph type="body" sz="quarter" idx="29" hasCustomPrompt="1"/>
          </p:nvPr>
        </p:nvSpPr>
        <p:spPr>
          <a:xfrm>
            <a:off x="171234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70F1DE9A-9607-4D77-B1CA-EA7A15A4CACA}"/>
              </a:ext>
            </a:extLst>
          </p:cNvPr>
          <p:cNvSpPr>
            <a:spLocks noGrp="1"/>
          </p:cNvSpPr>
          <p:nvPr>
            <p:ph type="body" sz="quarter" idx="30" hasCustomPrompt="1"/>
          </p:nvPr>
        </p:nvSpPr>
        <p:spPr>
          <a:xfrm>
            <a:off x="250176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FE726AB2-7D79-4CF4-ACA3-327A065CAA16}"/>
              </a:ext>
            </a:extLst>
          </p:cNvPr>
          <p:cNvSpPr>
            <a:spLocks noGrp="1"/>
          </p:cNvSpPr>
          <p:nvPr>
            <p:ph type="body" sz="quarter" idx="31" hasCustomPrompt="1"/>
          </p:nvPr>
        </p:nvSpPr>
        <p:spPr>
          <a:xfrm>
            <a:off x="329117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07991841-3C5D-4E23-ACEF-AC0C7BA2866F}"/>
              </a:ext>
            </a:extLst>
          </p:cNvPr>
          <p:cNvSpPr>
            <a:spLocks noGrp="1"/>
          </p:cNvSpPr>
          <p:nvPr>
            <p:ph type="body" sz="quarter" idx="32" hasCustomPrompt="1"/>
          </p:nvPr>
        </p:nvSpPr>
        <p:spPr>
          <a:xfrm>
            <a:off x="408059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E827F407-DC92-4E39-85F3-56B3405B23A9}"/>
              </a:ext>
            </a:extLst>
          </p:cNvPr>
          <p:cNvSpPr>
            <a:spLocks noGrp="1"/>
          </p:cNvSpPr>
          <p:nvPr>
            <p:ph type="body" sz="quarter" idx="33" hasCustomPrompt="1"/>
          </p:nvPr>
        </p:nvSpPr>
        <p:spPr>
          <a:xfrm>
            <a:off x="4810807" y="4871997"/>
            <a:ext cx="61531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ADBEC4B1-A92B-4923-B3C2-44570B971C86}"/>
              </a:ext>
            </a:extLst>
          </p:cNvPr>
          <p:cNvSpPr>
            <a:spLocks noGrp="1"/>
          </p:cNvSpPr>
          <p:nvPr>
            <p:ph type="body" sz="quarter" idx="34" hasCustomPrompt="1"/>
          </p:nvPr>
        </p:nvSpPr>
        <p:spPr>
          <a:xfrm>
            <a:off x="565942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32CD6E05-4E76-4ADF-9FC8-4321B2B9600C}"/>
              </a:ext>
            </a:extLst>
          </p:cNvPr>
          <p:cNvSpPr>
            <a:spLocks noGrp="1"/>
          </p:cNvSpPr>
          <p:nvPr>
            <p:ph type="body" sz="quarter" idx="35" hasCustomPrompt="1"/>
          </p:nvPr>
        </p:nvSpPr>
        <p:spPr>
          <a:xfrm>
            <a:off x="644883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40BE94-38F8-48B0-9A42-DA1A41975046}"/>
              </a:ext>
            </a:extLst>
          </p:cNvPr>
          <p:cNvSpPr>
            <a:spLocks noGrp="1"/>
          </p:cNvSpPr>
          <p:nvPr>
            <p:ph type="body" sz="quarter" idx="36" hasCustomPrompt="1"/>
          </p:nvPr>
        </p:nvSpPr>
        <p:spPr>
          <a:xfrm>
            <a:off x="723825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CCFECD0B-5901-4EBC-92AA-3DE8CD1132DF}"/>
              </a:ext>
            </a:extLst>
          </p:cNvPr>
          <p:cNvSpPr>
            <a:spLocks noGrp="1"/>
          </p:cNvSpPr>
          <p:nvPr>
            <p:ph type="body" sz="quarter" idx="37" hasCustomPrompt="1"/>
          </p:nvPr>
        </p:nvSpPr>
        <p:spPr>
          <a:xfrm>
            <a:off x="802766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B173BBB1-992E-4C62-B6EF-38E5859DA795}"/>
              </a:ext>
            </a:extLst>
          </p:cNvPr>
          <p:cNvSpPr>
            <a:spLocks noGrp="1"/>
          </p:cNvSpPr>
          <p:nvPr>
            <p:ph type="body" sz="quarter" idx="38" hasCustomPrompt="1"/>
          </p:nvPr>
        </p:nvSpPr>
        <p:spPr>
          <a:xfrm>
            <a:off x="881708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83639117-6091-4743-897D-3E5F4468CCAE}"/>
              </a:ext>
            </a:extLst>
          </p:cNvPr>
          <p:cNvSpPr>
            <a:spLocks noGrp="1"/>
          </p:cNvSpPr>
          <p:nvPr>
            <p:ph type="body" sz="quarter" idx="39" hasCustomPrompt="1"/>
          </p:nvPr>
        </p:nvSpPr>
        <p:spPr>
          <a:xfrm>
            <a:off x="960649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B7A64542-4E5B-4701-845E-5101F87E1102}"/>
              </a:ext>
            </a:extLst>
          </p:cNvPr>
          <p:cNvSpPr>
            <a:spLocks noGrp="1"/>
          </p:cNvSpPr>
          <p:nvPr>
            <p:ph type="body" sz="quarter" idx="40" hasCustomPrompt="1"/>
          </p:nvPr>
        </p:nvSpPr>
        <p:spPr>
          <a:xfrm>
            <a:off x="10395907"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0F74B4EA-4966-4ABC-8DFD-01157881B81B}"/>
              </a:ext>
            </a:extLst>
          </p:cNvPr>
          <p:cNvSpPr>
            <a:spLocks noGrp="1"/>
          </p:cNvSpPr>
          <p:nvPr>
            <p:ph type="body" sz="quarter" idx="41" hasCustomPrompt="1"/>
          </p:nvPr>
        </p:nvSpPr>
        <p:spPr>
          <a:xfrm>
            <a:off x="696804" y="2720679"/>
            <a:ext cx="1021001" cy="501726"/>
          </a:xfrm>
          <a:prstGeom prst="rect">
            <a:avLst/>
          </a:prstGeom>
        </p:spPr>
        <p:txBody>
          <a:bodyPr anchor="ctr">
            <a:noAutofit/>
          </a:bodyP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D7536456-E749-466F-8EFA-F33D82812277}"/>
              </a:ext>
            </a:extLst>
          </p:cNvPr>
          <p:cNvSpPr>
            <a:spLocks noGrp="1"/>
          </p:cNvSpPr>
          <p:nvPr>
            <p:ph type="body" sz="quarter" idx="42" hasCustomPrompt="1"/>
          </p:nvPr>
        </p:nvSpPr>
        <p:spPr>
          <a:xfrm>
            <a:off x="696804" y="4418755"/>
            <a:ext cx="1021001" cy="501726"/>
          </a:xfrm>
          <a:prstGeom prst="rect">
            <a:avLst/>
          </a:prstGeom>
        </p:spPr>
        <p:txBody>
          <a:bodyPr anchor="ctr">
            <a:noAutofit/>
          </a:bodyPr>
          <a:lstStyle>
            <a:lvl1pPr marL="0" indent="0" algn="ctr">
              <a:buNone/>
              <a:defRPr sz="2000" cap="none" spc="100" baseline="0">
                <a:solidFill>
                  <a:schemeClr val="accent5">
                    <a:lumMod val="50000"/>
                  </a:schemeClr>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A6C85040-3D7A-4FD1-B96E-3ED738367662}"/>
              </a:ext>
            </a:extLst>
          </p:cNvPr>
          <p:cNvSpPr>
            <a:spLocks noGrp="1"/>
          </p:cNvSpPr>
          <p:nvPr>
            <p:ph type="body" sz="quarter" idx="43" hasCustomPrompt="1"/>
          </p:nvPr>
        </p:nvSpPr>
        <p:spPr>
          <a:xfrm>
            <a:off x="2029367"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966941C8-0858-4060-8F85-A63D40D05872}"/>
              </a:ext>
            </a:extLst>
          </p:cNvPr>
          <p:cNvSpPr>
            <a:spLocks noGrp="1"/>
          </p:cNvSpPr>
          <p:nvPr>
            <p:ph type="body" sz="quarter" idx="44" hasCustomPrompt="1"/>
          </p:nvPr>
        </p:nvSpPr>
        <p:spPr>
          <a:xfrm>
            <a:off x="4397612"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B66D6339-390D-45A7-BBF7-ADB8D6A0168F}"/>
              </a:ext>
            </a:extLst>
          </p:cNvPr>
          <p:cNvSpPr>
            <a:spLocks noGrp="1"/>
          </p:cNvSpPr>
          <p:nvPr>
            <p:ph type="body" sz="quarter" idx="45" hasCustomPrompt="1"/>
          </p:nvPr>
        </p:nvSpPr>
        <p:spPr>
          <a:xfrm>
            <a:off x="8344687"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89C25EC2-6755-441D-BD59-204C60EFD6AE}"/>
              </a:ext>
            </a:extLst>
          </p:cNvPr>
          <p:cNvSpPr>
            <a:spLocks noGrp="1"/>
          </p:cNvSpPr>
          <p:nvPr>
            <p:ph type="body" sz="quarter" idx="46" hasCustomPrompt="1"/>
          </p:nvPr>
        </p:nvSpPr>
        <p:spPr>
          <a:xfrm>
            <a:off x="2029367" y="3854752"/>
            <a:ext cx="1440088" cy="557165"/>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5AA552AB-DFEE-4CE4-9596-F63F557FD478}"/>
              </a:ext>
            </a:extLst>
          </p:cNvPr>
          <p:cNvSpPr>
            <a:spLocks noGrp="1"/>
          </p:cNvSpPr>
          <p:nvPr>
            <p:ph type="body" sz="quarter" idx="47" hasCustomPrompt="1"/>
          </p:nvPr>
        </p:nvSpPr>
        <p:spPr>
          <a:xfrm>
            <a:off x="5976442" y="3854752"/>
            <a:ext cx="1440088" cy="557165"/>
          </a:xfrm>
          <a:prstGeom prst="rect">
            <a:avLst/>
          </a:prstGeom>
        </p:spPr>
        <p:txBody>
          <a:bodyPr anchor="ctr">
            <a:noAutofit/>
          </a:bodyPr>
          <a:lstStyle>
            <a:lvl1pPr marL="0" indent="0" algn="ctr">
              <a:lnSpc>
                <a:spcPct val="100000"/>
              </a:lnSpc>
              <a:spcBef>
                <a:spcPts val="0"/>
              </a:spcBef>
              <a:buNone/>
              <a:defRPr sz="1400" b="1" cap="none" spc="100" baseline="0">
                <a:solidFill>
                  <a:schemeClr val="accent4"/>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8AA79F31-661A-42DB-97E9-B3633BF6622E}"/>
              </a:ext>
            </a:extLst>
          </p:cNvPr>
          <p:cNvSpPr>
            <a:spLocks noGrp="1"/>
          </p:cNvSpPr>
          <p:nvPr>
            <p:ph type="body" sz="quarter" idx="48" hasCustomPrompt="1"/>
          </p:nvPr>
        </p:nvSpPr>
        <p:spPr>
          <a:xfrm>
            <a:off x="9923517" y="3854752"/>
            <a:ext cx="1440088" cy="557165"/>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5171E1E5-ACAD-4ED5-AAF2-539AF0733FC8}"/>
              </a:ext>
            </a:extLst>
          </p:cNvPr>
          <p:cNvSpPr>
            <a:spLocks noGrp="1"/>
          </p:cNvSpPr>
          <p:nvPr>
            <p:ph type="title" hasCustomPrompt="1"/>
          </p:nvPr>
        </p:nvSpPr>
        <p:spPr>
          <a:xfrm>
            <a:off x="838200" y="671808"/>
            <a:ext cx="10515600" cy="661924"/>
          </a:xfrm>
        </p:spPr>
        <p:txBody>
          <a:bodyPr/>
          <a:lstStyle>
            <a:lvl1pPr>
              <a:defRPr/>
            </a:lvl1pPr>
          </a:lstStyle>
          <a:p>
            <a:r>
              <a:rPr lang="en-US" dirty="0"/>
              <a:t>Click to add title</a:t>
            </a:r>
          </a:p>
        </p:txBody>
      </p:sp>
    </p:spTree>
    <p:extLst>
      <p:ext uri="{BB962C8B-B14F-4D97-AF65-F5344CB8AC3E}">
        <p14:creationId xmlns:p14="http://schemas.microsoft.com/office/powerpoint/2010/main" val="18083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DFB87B-D4AD-42B4-8993-D5BD0311CFF4}"/>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a:t>8/03/20XX</a:t>
            </a:r>
            <a:endParaRPr lang="en-US" dirty="0"/>
          </a:p>
        </p:txBody>
      </p:sp>
      <p:sp>
        <p:nvSpPr>
          <p:cNvPr id="4" name="Footer Placeholder 3">
            <a:extLst>
              <a:ext uri="{FF2B5EF4-FFF2-40B4-BE49-F238E27FC236}">
                <a16:creationId xmlns:a16="http://schemas.microsoft.com/office/drawing/2014/main" id="{DEBDA0E7-08C2-442E-A8B3-F1218B69F28B}"/>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869842E0-2E48-4C5C-9EC5-429BF2DA44B5}"/>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2" name="Rectangle 1">
            <a:extLst>
              <a:ext uri="{FF2B5EF4-FFF2-40B4-BE49-F238E27FC236}">
                <a16:creationId xmlns:a16="http://schemas.microsoft.com/office/drawing/2014/main" id="{AA3808EC-BC22-46D4-895E-0A67F6EE1907}"/>
              </a:ext>
            </a:extLst>
          </p:cNvPr>
          <p:cNvSpPr/>
          <p:nvPr userDrawn="1"/>
        </p:nvSpPr>
        <p:spPr>
          <a:xfrm>
            <a:off x="9393543" y="0"/>
            <a:ext cx="1855263" cy="4459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6783E2FE-F5EA-4C43-BC5B-23330B11D446}"/>
              </a:ext>
            </a:extLst>
          </p:cNvPr>
          <p:cNvSpPr>
            <a:spLocks noGrp="1"/>
          </p:cNvSpPr>
          <p:nvPr>
            <p:ph type="title" hasCustomPrompt="1"/>
          </p:nvPr>
        </p:nvSpPr>
        <p:spPr>
          <a:xfrm rot="5400000">
            <a:off x="8333552" y="3930709"/>
            <a:ext cx="3975244" cy="996551"/>
          </a:xfrm>
        </p:spPr>
        <p:txBody>
          <a:bodyPr/>
          <a:lstStyle>
            <a:lvl1pPr>
              <a:defRPr/>
            </a:lvl1pPr>
          </a:lstStyle>
          <a:p>
            <a:r>
              <a:rPr lang="en-US" dirty="0"/>
              <a:t>Click to add title</a:t>
            </a:r>
          </a:p>
        </p:txBody>
      </p:sp>
    </p:spTree>
    <p:extLst>
      <p:ext uri="{BB962C8B-B14F-4D97-AF65-F5344CB8AC3E}">
        <p14:creationId xmlns:p14="http://schemas.microsoft.com/office/powerpoint/2010/main" val="57859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0F7723-F5B1-4A97-921F-93E42B12D62B}"/>
              </a:ext>
            </a:extLst>
          </p:cNvPr>
          <p:cNvSpPr/>
          <p:nvPr userDrawn="1"/>
        </p:nvSpPr>
        <p:spPr>
          <a:xfrm>
            <a:off x="4659086" y="0"/>
            <a:ext cx="75329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E1670FDF-6533-4E3F-94A4-2548DA2F9C6C}"/>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DFDB69DE-3108-4A10-8EDD-EC2EF3F52F04}"/>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C49B337B-1B07-4B9D-9563-C5E433F8395A}"/>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9" name="Picture Placeholder 9">
            <a:extLst>
              <a:ext uri="{FF2B5EF4-FFF2-40B4-BE49-F238E27FC236}">
                <a16:creationId xmlns:a16="http://schemas.microsoft.com/office/drawing/2014/main" id="{FA44B00A-A50E-49C2-AE8C-E243734442AF}"/>
              </a:ext>
            </a:extLst>
          </p:cNvPr>
          <p:cNvSpPr>
            <a:spLocks noGrp="1"/>
          </p:cNvSpPr>
          <p:nvPr>
            <p:ph type="pic" sz="quarter" idx="14" hasCustomPrompt="1"/>
          </p:nvPr>
        </p:nvSpPr>
        <p:spPr>
          <a:xfrm>
            <a:off x="6031913" y="671944"/>
            <a:ext cx="2013133" cy="1697455"/>
          </a:xfrm>
          <a:prstGeom prst="rect">
            <a:avLst/>
          </a:prstGeom>
        </p:spPr>
        <p:txBody>
          <a:bodyPr>
            <a:noAutofit/>
          </a:bodyPr>
          <a:lstStyle>
            <a:lvl1pPr marL="0" indent="0" algn="ctr">
              <a:buNone/>
              <a:defRPr/>
            </a:lvl1pPr>
          </a:lstStyle>
          <a:p>
            <a:r>
              <a:rPr lang="en-US" dirty="0"/>
              <a:t>Click to add photo</a:t>
            </a:r>
          </a:p>
        </p:txBody>
      </p:sp>
      <p:sp>
        <p:nvSpPr>
          <p:cNvPr id="10" name="Text Placeholder 10">
            <a:extLst>
              <a:ext uri="{FF2B5EF4-FFF2-40B4-BE49-F238E27FC236}">
                <a16:creationId xmlns:a16="http://schemas.microsoft.com/office/drawing/2014/main" id="{300A1A7F-BD7F-4CB8-A8BD-C7DDCD62C9A8}"/>
              </a:ext>
            </a:extLst>
          </p:cNvPr>
          <p:cNvSpPr>
            <a:spLocks noGrp="1"/>
          </p:cNvSpPr>
          <p:nvPr>
            <p:ph type="body" sz="quarter" idx="18" hasCustomPrompt="1"/>
          </p:nvPr>
        </p:nvSpPr>
        <p:spPr>
          <a:xfrm>
            <a:off x="5794627" y="2426760"/>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dirty="0"/>
              <a:t>Add name</a:t>
            </a:r>
          </a:p>
        </p:txBody>
      </p:sp>
      <p:sp>
        <p:nvSpPr>
          <p:cNvPr id="11" name="Text Placeholder 10">
            <a:extLst>
              <a:ext uri="{FF2B5EF4-FFF2-40B4-BE49-F238E27FC236}">
                <a16:creationId xmlns:a16="http://schemas.microsoft.com/office/drawing/2014/main" id="{C4253CF9-87EA-4162-8CBD-63E10EBEB6E6}"/>
              </a:ext>
            </a:extLst>
          </p:cNvPr>
          <p:cNvSpPr>
            <a:spLocks noGrp="1"/>
          </p:cNvSpPr>
          <p:nvPr>
            <p:ph type="body" sz="quarter" idx="19" hasCustomPrompt="1"/>
          </p:nvPr>
        </p:nvSpPr>
        <p:spPr>
          <a:xfrm>
            <a:off x="5794627" y="2801755"/>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24" name="Picture Placeholder 9">
            <a:extLst>
              <a:ext uri="{FF2B5EF4-FFF2-40B4-BE49-F238E27FC236}">
                <a16:creationId xmlns:a16="http://schemas.microsoft.com/office/drawing/2014/main" id="{F099E8E6-E766-4B5B-8E98-7D92E8F91A95}"/>
              </a:ext>
            </a:extLst>
          </p:cNvPr>
          <p:cNvSpPr>
            <a:spLocks noGrp="1"/>
          </p:cNvSpPr>
          <p:nvPr>
            <p:ph type="pic" sz="quarter" idx="23" hasCustomPrompt="1"/>
          </p:nvPr>
        </p:nvSpPr>
        <p:spPr>
          <a:xfrm>
            <a:off x="9038065" y="671944"/>
            <a:ext cx="2013133" cy="1697455"/>
          </a:xfrm>
          <a:prstGeom prst="rect">
            <a:avLst/>
          </a:prstGeom>
        </p:spPr>
        <p:txBody>
          <a:bodyPr>
            <a:noAutofit/>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A3AC6007-1F43-4D93-842F-2E1F01D19B20}"/>
              </a:ext>
            </a:extLst>
          </p:cNvPr>
          <p:cNvSpPr>
            <a:spLocks noGrp="1"/>
          </p:cNvSpPr>
          <p:nvPr>
            <p:ph type="body" sz="quarter" idx="29" hasCustomPrompt="1"/>
          </p:nvPr>
        </p:nvSpPr>
        <p:spPr>
          <a:xfrm>
            <a:off x="8800779" y="2426197"/>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31" name="Text Placeholder 10">
            <a:extLst>
              <a:ext uri="{FF2B5EF4-FFF2-40B4-BE49-F238E27FC236}">
                <a16:creationId xmlns:a16="http://schemas.microsoft.com/office/drawing/2014/main" id="{85EC4308-1195-47F4-A415-8637701ADF8A}"/>
              </a:ext>
            </a:extLst>
          </p:cNvPr>
          <p:cNvSpPr>
            <a:spLocks noGrp="1"/>
          </p:cNvSpPr>
          <p:nvPr>
            <p:ph type="body" sz="quarter" idx="30" hasCustomPrompt="1"/>
          </p:nvPr>
        </p:nvSpPr>
        <p:spPr>
          <a:xfrm>
            <a:off x="8800779" y="2801192"/>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38" name="Picture Placeholder 9">
            <a:extLst>
              <a:ext uri="{FF2B5EF4-FFF2-40B4-BE49-F238E27FC236}">
                <a16:creationId xmlns:a16="http://schemas.microsoft.com/office/drawing/2014/main" id="{8E583185-DBE3-45E6-B367-B88C50A91CEA}"/>
              </a:ext>
            </a:extLst>
          </p:cNvPr>
          <p:cNvSpPr>
            <a:spLocks noGrp="1"/>
          </p:cNvSpPr>
          <p:nvPr>
            <p:ph type="pic" sz="quarter" idx="31" hasCustomPrompt="1"/>
          </p:nvPr>
        </p:nvSpPr>
        <p:spPr>
          <a:xfrm>
            <a:off x="6031913" y="3494316"/>
            <a:ext cx="2013133" cy="1697455"/>
          </a:xfrm>
          <a:prstGeom prst="rect">
            <a:avLst/>
          </a:prstGeom>
        </p:spPr>
        <p:txBody>
          <a:bodyPr>
            <a:noAutofit/>
          </a:bodyPr>
          <a:lstStyle>
            <a:lvl1pPr marL="0" indent="0" algn="ctr">
              <a:buNone/>
              <a:defRPr/>
            </a:lvl1pPr>
          </a:lstStyle>
          <a:p>
            <a:r>
              <a:rPr lang="en-US" dirty="0"/>
              <a:t>Click to add photo</a:t>
            </a:r>
          </a:p>
        </p:txBody>
      </p:sp>
      <p:sp>
        <p:nvSpPr>
          <p:cNvPr id="39" name="Text Placeholder 10">
            <a:extLst>
              <a:ext uri="{FF2B5EF4-FFF2-40B4-BE49-F238E27FC236}">
                <a16:creationId xmlns:a16="http://schemas.microsoft.com/office/drawing/2014/main" id="{0B472BE4-F051-416A-AFCF-53E847C3E546}"/>
              </a:ext>
            </a:extLst>
          </p:cNvPr>
          <p:cNvSpPr>
            <a:spLocks noGrp="1"/>
          </p:cNvSpPr>
          <p:nvPr>
            <p:ph type="body" sz="quarter" idx="32" hasCustomPrompt="1"/>
          </p:nvPr>
        </p:nvSpPr>
        <p:spPr>
          <a:xfrm>
            <a:off x="5794627" y="5249132"/>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40" name="Text Placeholder 10">
            <a:extLst>
              <a:ext uri="{FF2B5EF4-FFF2-40B4-BE49-F238E27FC236}">
                <a16:creationId xmlns:a16="http://schemas.microsoft.com/office/drawing/2014/main" id="{FF4A7512-D4D0-4D2E-A300-C5EE0AC2EC89}"/>
              </a:ext>
            </a:extLst>
          </p:cNvPr>
          <p:cNvSpPr>
            <a:spLocks noGrp="1"/>
          </p:cNvSpPr>
          <p:nvPr>
            <p:ph type="body" sz="quarter" idx="33" hasCustomPrompt="1"/>
          </p:nvPr>
        </p:nvSpPr>
        <p:spPr>
          <a:xfrm>
            <a:off x="5794627" y="5624127"/>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41" name="Picture Placeholder 9">
            <a:extLst>
              <a:ext uri="{FF2B5EF4-FFF2-40B4-BE49-F238E27FC236}">
                <a16:creationId xmlns:a16="http://schemas.microsoft.com/office/drawing/2014/main" id="{7CBE80F1-F6E2-416E-9F4A-EBE15E0F94A5}"/>
              </a:ext>
            </a:extLst>
          </p:cNvPr>
          <p:cNvSpPr>
            <a:spLocks noGrp="1"/>
          </p:cNvSpPr>
          <p:nvPr>
            <p:ph type="pic" sz="quarter" idx="34" hasCustomPrompt="1"/>
          </p:nvPr>
        </p:nvSpPr>
        <p:spPr>
          <a:xfrm>
            <a:off x="9038065" y="3494316"/>
            <a:ext cx="2013133" cy="1697455"/>
          </a:xfrm>
          <a:prstGeom prst="rect">
            <a:avLst/>
          </a:prstGeom>
        </p:spPr>
        <p:txBody>
          <a:bodyPr>
            <a:noAutofit/>
          </a:bodyPr>
          <a:lstStyle>
            <a:lvl1pPr marL="0" indent="0" algn="ctr">
              <a:buNone/>
              <a:defRPr/>
            </a:lvl1pPr>
          </a:lstStyle>
          <a:p>
            <a:r>
              <a:rPr lang="en-US" dirty="0"/>
              <a:t>Click to add photo</a:t>
            </a:r>
          </a:p>
        </p:txBody>
      </p:sp>
      <p:sp>
        <p:nvSpPr>
          <p:cNvPr id="42" name="Text Placeholder 10">
            <a:extLst>
              <a:ext uri="{FF2B5EF4-FFF2-40B4-BE49-F238E27FC236}">
                <a16:creationId xmlns:a16="http://schemas.microsoft.com/office/drawing/2014/main" id="{B9A76D07-863C-4818-9D9C-99B8F83B8F41}"/>
              </a:ext>
            </a:extLst>
          </p:cNvPr>
          <p:cNvSpPr>
            <a:spLocks noGrp="1"/>
          </p:cNvSpPr>
          <p:nvPr>
            <p:ph type="body" sz="quarter" idx="35" hasCustomPrompt="1"/>
          </p:nvPr>
        </p:nvSpPr>
        <p:spPr>
          <a:xfrm>
            <a:off x="8800779" y="5248569"/>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43" name="Text Placeholder 10">
            <a:extLst>
              <a:ext uri="{FF2B5EF4-FFF2-40B4-BE49-F238E27FC236}">
                <a16:creationId xmlns:a16="http://schemas.microsoft.com/office/drawing/2014/main" id="{822CAEC7-C513-41B6-9F77-3D5481F849EE}"/>
              </a:ext>
            </a:extLst>
          </p:cNvPr>
          <p:cNvSpPr>
            <a:spLocks noGrp="1"/>
          </p:cNvSpPr>
          <p:nvPr>
            <p:ph type="body" sz="quarter" idx="36" hasCustomPrompt="1"/>
          </p:nvPr>
        </p:nvSpPr>
        <p:spPr>
          <a:xfrm>
            <a:off x="8800779" y="5623564"/>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2" name="Title 1">
            <a:extLst>
              <a:ext uri="{FF2B5EF4-FFF2-40B4-BE49-F238E27FC236}">
                <a16:creationId xmlns:a16="http://schemas.microsoft.com/office/drawing/2014/main" id="{2CC03895-E987-4148-AB13-798D65CB7B03}"/>
              </a:ext>
            </a:extLst>
          </p:cNvPr>
          <p:cNvSpPr>
            <a:spLocks noGrp="1"/>
          </p:cNvSpPr>
          <p:nvPr>
            <p:ph type="title" hasCustomPrompt="1"/>
          </p:nvPr>
        </p:nvSpPr>
        <p:spPr>
          <a:xfrm rot="16200000">
            <a:off x="2238083" y="2746661"/>
            <a:ext cx="4907372" cy="107615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228974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64182B-9BBA-4B44-BC53-045107E9371D}"/>
              </a:ext>
            </a:extLst>
          </p:cNvPr>
          <p:cNvSpPr/>
          <p:nvPr userDrawn="1"/>
        </p:nvSpPr>
        <p:spPr>
          <a:xfrm>
            <a:off x="2754086" y="0"/>
            <a:ext cx="94379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07DA1795-FD62-4E99-989E-A14C0571A741}"/>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0F25EE35-717E-4E9F-A75B-366341B39E7B}"/>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43C606A6-DC50-4DDF-8621-3D530D52B5E4}"/>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8" name="Picture Placeholder 9">
            <a:extLst>
              <a:ext uri="{FF2B5EF4-FFF2-40B4-BE49-F238E27FC236}">
                <a16:creationId xmlns:a16="http://schemas.microsoft.com/office/drawing/2014/main" id="{9DE112EE-5EA4-49AF-8AF9-754D30C1448E}"/>
              </a:ext>
            </a:extLst>
          </p:cNvPr>
          <p:cNvSpPr>
            <a:spLocks noGrp="1"/>
          </p:cNvSpPr>
          <p:nvPr>
            <p:ph type="pic" sz="quarter" idx="14" hasCustomPrompt="1"/>
          </p:nvPr>
        </p:nvSpPr>
        <p:spPr>
          <a:xfrm>
            <a:off x="375845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9" name="Text Placeholder 10">
            <a:extLst>
              <a:ext uri="{FF2B5EF4-FFF2-40B4-BE49-F238E27FC236}">
                <a16:creationId xmlns:a16="http://schemas.microsoft.com/office/drawing/2014/main" id="{63210BF0-55FD-4D41-9458-4492BAD292AE}"/>
              </a:ext>
            </a:extLst>
          </p:cNvPr>
          <p:cNvSpPr>
            <a:spLocks noGrp="1"/>
          </p:cNvSpPr>
          <p:nvPr>
            <p:ph type="body" sz="quarter" idx="18" hasCustomPrompt="1"/>
          </p:nvPr>
        </p:nvSpPr>
        <p:spPr>
          <a:xfrm>
            <a:off x="347495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10" name="Text Placeholder 10">
            <a:extLst>
              <a:ext uri="{FF2B5EF4-FFF2-40B4-BE49-F238E27FC236}">
                <a16:creationId xmlns:a16="http://schemas.microsoft.com/office/drawing/2014/main" id="{A739369F-4EDD-4B19-8395-084759667B62}"/>
              </a:ext>
            </a:extLst>
          </p:cNvPr>
          <p:cNvSpPr>
            <a:spLocks noGrp="1"/>
          </p:cNvSpPr>
          <p:nvPr>
            <p:ph type="body" sz="quarter" idx="19" hasCustomPrompt="1"/>
          </p:nvPr>
        </p:nvSpPr>
        <p:spPr>
          <a:xfrm>
            <a:off x="347495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17" name="Picture Placeholder 9">
            <a:extLst>
              <a:ext uri="{FF2B5EF4-FFF2-40B4-BE49-F238E27FC236}">
                <a16:creationId xmlns:a16="http://schemas.microsoft.com/office/drawing/2014/main" id="{A72E3657-9D29-484E-819B-67EA4ADC474B}"/>
              </a:ext>
            </a:extLst>
          </p:cNvPr>
          <p:cNvSpPr>
            <a:spLocks noGrp="1"/>
          </p:cNvSpPr>
          <p:nvPr>
            <p:ph type="pic" sz="quarter" idx="20" hasCustomPrompt="1"/>
          </p:nvPr>
        </p:nvSpPr>
        <p:spPr>
          <a:xfrm>
            <a:off x="585879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18" name="Text Placeholder 10">
            <a:extLst>
              <a:ext uri="{FF2B5EF4-FFF2-40B4-BE49-F238E27FC236}">
                <a16:creationId xmlns:a16="http://schemas.microsoft.com/office/drawing/2014/main" id="{3E59867B-1A93-4A9B-9C2E-AE7B5FCF5109}"/>
              </a:ext>
            </a:extLst>
          </p:cNvPr>
          <p:cNvSpPr>
            <a:spLocks noGrp="1"/>
          </p:cNvSpPr>
          <p:nvPr>
            <p:ph type="body" sz="quarter" idx="21" hasCustomPrompt="1"/>
          </p:nvPr>
        </p:nvSpPr>
        <p:spPr>
          <a:xfrm>
            <a:off x="557529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19" name="Text Placeholder 10">
            <a:extLst>
              <a:ext uri="{FF2B5EF4-FFF2-40B4-BE49-F238E27FC236}">
                <a16:creationId xmlns:a16="http://schemas.microsoft.com/office/drawing/2014/main" id="{690192BD-CD3C-44D3-9A9A-8782B80F765D}"/>
              </a:ext>
            </a:extLst>
          </p:cNvPr>
          <p:cNvSpPr>
            <a:spLocks noGrp="1"/>
          </p:cNvSpPr>
          <p:nvPr>
            <p:ph type="body" sz="quarter" idx="22" hasCustomPrompt="1"/>
          </p:nvPr>
        </p:nvSpPr>
        <p:spPr>
          <a:xfrm>
            <a:off x="557529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0" name="Picture Placeholder 9">
            <a:extLst>
              <a:ext uri="{FF2B5EF4-FFF2-40B4-BE49-F238E27FC236}">
                <a16:creationId xmlns:a16="http://schemas.microsoft.com/office/drawing/2014/main" id="{75E378BE-4D71-48F2-BA16-CCF8158EF7E8}"/>
              </a:ext>
            </a:extLst>
          </p:cNvPr>
          <p:cNvSpPr>
            <a:spLocks noGrp="1"/>
          </p:cNvSpPr>
          <p:nvPr>
            <p:ph type="pic" sz="quarter" idx="23" hasCustomPrompt="1"/>
          </p:nvPr>
        </p:nvSpPr>
        <p:spPr>
          <a:xfrm>
            <a:off x="795913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21" name="Text Placeholder 10">
            <a:extLst>
              <a:ext uri="{FF2B5EF4-FFF2-40B4-BE49-F238E27FC236}">
                <a16:creationId xmlns:a16="http://schemas.microsoft.com/office/drawing/2014/main" id="{80F28DC9-C26A-4D42-8BFA-540BB696E04D}"/>
              </a:ext>
            </a:extLst>
          </p:cNvPr>
          <p:cNvSpPr>
            <a:spLocks noGrp="1"/>
          </p:cNvSpPr>
          <p:nvPr>
            <p:ph type="body" sz="quarter" idx="24" hasCustomPrompt="1"/>
          </p:nvPr>
        </p:nvSpPr>
        <p:spPr>
          <a:xfrm>
            <a:off x="767563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9642AD6D-085C-424D-B340-7731A4F95D4A}"/>
              </a:ext>
            </a:extLst>
          </p:cNvPr>
          <p:cNvSpPr>
            <a:spLocks noGrp="1"/>
          </p:cNvSpPr>
          <p:nvPr>
            <p:ph type="body" sz="quarter" idx="25" hasCustomPrompt="1"/>
          </p:nvPr>
        </p:nvSpPr>
        <p:spPr>
          <a:xfrm>
            <a:off x="767563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3" name="Picture Placeholder 9">
            <a:extLst>
              <a:ext uri="{FF2B5EF4-FFF2-40B4-BE49-F238E27FC236}">
                <a16:creationId xmlns:a16="http://schemas.microsoft.com/office/drawing/2014/main" id="{9CD02B3D-3B05-4CE4-98EF-4772E813751D}"/>
              </a:ext>
            </a:extLst>
          </p:cNvPr>
          <p:cNvSpPr>
            <a:spLocks noGrp="1"/>
          </p:cNvSpPr>
          <p:nvPr>
            <p:ph type="pic" sz="quarter" idx="26" hasCustomPrompt="1"/>
          </p:nvPr>
        </p:nvSpPr>
        <p:spPr>
          <a:xfrm>
            <a:off x="10059471"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24" name="Text Placeholder 10">
            <a:extLst>
              <a:ext uri="{FF2B5EF4-FFF2-40B4-BE49-F238E27FC236}">
                <a16:creationId xmlns:a16="http://schemas.microsoft.com/office/drawing/2014/main" id="{758AF150-35C5-4E99-97F8-798A80E52A7C}"/>
              </a:ext>
            </a:extLst>
          </p:cNvPr>
          <p:cNvSpPr>
            <a:spLocks noGrp="1"/>
          </p:cNvSpPr>
          <p:nvPr>
            <p:ph type="body" sz="quarter" idx="27" hasCustomPrompt="1"/>
          </p:nvPr>
        </p:nvSpPr>
        <p:spPr>
          <a:xfrm>
            <a:off x="9775977"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5" name="Text Placeholder 10">
            <a:extLst>
              <a:ext uri="{FF2B5EF4-FFF2-40B4-BE49-F238E27FC236}">
                <a16:creationId xmlns:a16="http://schemas.microsoft.com/office/drawing/2014/main" id="{B02EB253-A55A-4EC6-A5A8-ABACCF75D015}"/>
              </a:ext>
            </a:extLst>
          </p:cNvPr>
          <p:cNvSpPr>
            <a:spLocks noGrp="1"/>
          </p:cNvSpPr>
          <p:nvPr>
            <p:ph type="body" sz="quarter" idx="28" hasCustomPrompt="1"/>
          </p:nvPr>
        </p:nvSpPr>
        <p:spPr>
          <a:xfrm>
            <a:off x="9775977"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6" name="Picture Placeholder 9">
            <a:extLst>
              <a:ext uri="{FF2B5EF4-FFF2-40B4-BE49-F238E27FC236}">
                <a16:creationId xmlns:a16="http://schemas.microsoft.com/office/drawing/2014/main" id="{1A02BB49-28DB-48E5-8959-D36C9840302C}"/>
              </a:ext>
            </a:extLst>
          </p:cNvPr>
          <p:cNvSpPr>
            <a:spLocks noGrp="1"/>
          </p:cNvSpPr>
          <p:nvPr>
            <p:ph type="pic" sz="quarter" idx="29" hasCustomPrompt="1"/>
          </p:nvPr>
        </p:nvSpPr>
        <p:spPr>
          <a:xfrm>
            <a:off x="375845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27" name="Text Placeholder 10">
            <a:extLst>
              <a:ext uri="{FF2B5EF4-FFF2-40B4-BE49-F238E27FC236}">
                <a16:creationId xmlns:a16="http://schemas.microsoft.com/office/drawing/2014/main" id="{03C6BE33-794C-464D-886A-DB31DC137B0D}"/>
              </a:ext>
            </a:extLst>
          </p:cNvPr>
          <p:cNvSpPr>
            <a:spLocks noGrp="1"/>
          </p:cNvSpPr>
          <p:nvPr>
            <p:ph type="body" sz="quarter" idx="30" hasCustomPrompt="1"/>
          </p:nvPr>
        </p:nvSpPr>
        <p:spPr>
          <a:xfrm>
            <a:off x="347495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8" name="Text Placeholder 10">
            <a:extLst>
              <a:ext uri="{FF2B5EF4-FFF2-40B4-BE49-F238E27FC236}">
                <a16:creationId xmlns:a16="http://schemas.microsoft.com/office/drawing/2014/main" id="{51088B84-C9AE-4E0F-BE0B-7691872F7898}"/>
              </a:ext>
            </a:extLst>
          </p:cNvPr>
          <p:cNvSpPr>
            <a:spLocks noGrp="1"/>
          </p:cNvSpPr>
          <p:nvPr>
            <p:ph type="body" sz="quarter" idx="31" hasCustomPrompt="1"/>
          </p:nvPr>
        </p:nvSpPr>
        <p:spPr>
          <a:xfrm>
            <a:off x="347495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9" name="Picture Placeholder 9">
            <a:extLst>
              <a:ext uri="{FF2B5EF4-FFF2-40B4-BE49-F238E27FC236}">
                <a16:creationId xmlns:a16="http://schemas.microsoft.com/office/drawing/2014/main" id="{EC807298-9742-4D0C-86D4-A25C5ED3069C}"/>
              </a:ext>
            </a:extLst>
          </p:cNvPr>
          <p:cNvSpPr>
            <a:spLocks noGrp="1"/>
          </p:cNvSpPr>
          <p:nvPr>
            <p:ph type="pic" sz="quarter" idx="32" hasCustomPrompt="1"/>
          </p:nvPr>
        </p:nvSpPr>
        <p:spPr>
          <a:xfrm>
            <a:off x="585879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7B94081A-B2B7-439C-B7CA-91A63FB88DF1}"/>
              </a:ext>
            </a:extLst>
          </p:cNvPr>
          <p:cNvSpPr>
            <a:spLocks noGrp="1"/>
          </p:cNvSpPr>
          <p:nvPr>
            <p:ph type="body" sz="quarter" idx="33" hasCustomPrompt="1"/>
          </p:nvPr>
        </p:nvSpPr>
        <p:spPr>
          <a:xfrm>
            <a:off x="557529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1" name="Text Placeholder 10">
            <a:extLst>
              <a:ext uri="{FF2B5EF4-FFF2-40B4-BE49-F238E27FC236}">
                <a16:creationId xmlns:a16="http://schemas.microsoft.com/office/drawing/2014/main" id="{875898E2-098E-4BDE-8BA8-C1D0755D7EB9}"/>
              </a:ext>
            </a:extLst>
          </p:cNvPr>
          <p:cNvSpPr>
            <a:spLocks noGrp="1"/>
          </p:cNvSpPr>
          <p:nvPr>
            <p:ph type="body" sz="quarter" idx="34" hasCustomPrompt="1"/>
          </p:nvPr>
        </p:nvSpPr>
        <p:spPr>
          <a:xfrm>
            <a:off x="557529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2" name="Picture Placeholder 9">
            <a:extLst>
              <a:ext uri="{FF2B5EF4-FFF2-40B4-BE49-F238E27FC236}">
                <a16:creationId xmlns:a16="http://schemas.microsoft.com/office/drawing/2014/main" id="{EEB78526-379C-43C5-ABE7-2F184FC309A1}"/>
              </a:ext>
            </a:extLst>
          </p:cNvPr>
          <p:cNvSpPr>
            <a:spLocks noGrp="1"/>
          </p:cNvSpPr>
          <p:nvPr>
            <p:ph type="pic" sz="quarter" idx="35" hasCustomPrompt="1"/>
          </p:nvPr>
        </p:nvSpPr>
        <p:spPr>
          <a:xfrm>
            <a:off x="795913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3" name="Text Placeholder 10">
            <a:extLst>
              <a:ext uri="{FF2B5EF4-FFF2-40B4-BE49-F238E27FC236}">
                <a16:creationId xmlns:a16="http://schemas.microsoft.com/office/drawing/2014/main" id="{FAA9378E-4336-4D84-9033-052E57D5470C}"/>
              </a:ext>
            </a:extLst>
          </p:cNvPr>
          <p:cNvSpPr>
            <a:spLocks noGrp="1"/>
          </p:cNvSpPr>
          <p:nvPr>
            <p:ph type="body" sz="quarter" idx="36" hasCustomPrompt="1"/>
          </p:nvPr>
        </p:nvSpPr>
        <p:spPr>
          <a:xfrm>
            <a:off x="767563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4" name="Text Placeholder 10">
            <a:extLst>
              <a:ext uri="{FF2B5EF4-FFF2-40B4-BE49-F238E27FC236}">
                <a16:creationId xmlns:a16="http://schemas.microsoft.com/office/drawing/2014/main" id="{4AF0D6AA-392E-489E-8457-370F653057E9}"/>
              </a:ext>
            </a:extLst>
          </p:cNvPr>
          <p:cNvSpPr>
            <a:spLocks noGrp="1"/>
          </p:cNvSpPr>
          <p:nvPr>
            <p:ph type="body" sz="quarter" idx="37" hasCustomPrompt="1"/>
          </p:nvPr>
        </p:nvSpPr>
        <p:spPr>
          <a:xfrm>
            <a:off x="767563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5" name="Picture Placeholder 9">
            <a:extLst>
              <a:ext uri="{FF2B5EF4-FFF2-40B4-BE49-F238E27FC236}">
                <a16:creationId xmlns:a16="http://schemas.microsoft.com/office/drawing/2014/main" id="{515D701A-667D-41D8-B25B-72B088C7E9E4}"/>
              </a:ext>
            </a:extLst>
          </p:cNvPr>
          <p:cNvSpPr>
            <a:spLocks noGrp="1"/>
          </p:cNvSpPr>
          <p:nvPr>
            <p:ph type="pic" sz="quarter" idx="38" hasCustomPrompt="1"/>
          </p:nvPr>
        </p:nvSpPr>
        <p:spPr>
          <a:xfrm>
            <a:off x="10059471"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6" name="Text Placeholder 10">
            <a:extLst>
              <a:ext uri="{FF2B5EF4-FFF2-40B4-BE49-F238E27FC236}">
                <a16:creationId xmlns:a16="http://schemas.microsoft.com/office/drawing/2014/main" id="{D0AB2C67-89B8-459B-BB18-3655BA5AB355}"/>
              </a:ext>
            </a:extLst>
          </p:cNvPr>
          <p:cNvSpPr>
            <a:spLocks noGrp="1"/>
          </p:cNvSpPr>
          <p:nvPr>
            <p:ph type="body" sz="quarter" idx="39" hasCustomPrompt="1"/>
          </p:nvPr>
        </p:nvSpPr>
        <p:spPr>
          <a:xfrm>
            <a:off x="9775977"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88DB254D-C387-4A49-A475-DA300A713177}"/>
              </a:ext>
            </a:extLst>
          </p:cNvPr>
          <p:cNvSpPr>
            <a:spLocks noGrp="1"/>
          </p:cNvSpPr>
          <p:nvPr>
            <p:ph type="body" sz="quarter" idx="40" hasCustomPrompt="1"/>
          </p:nvPr>
        </p:nvSpPr>
        <p:spPr>
          <a:xfrm>
            <a:off x="9775977"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8" name="Title 1">
            <a:extLst>
              <a:ext uri="{FF2B5EF4-FFF2-40B4-BE49-F238E27FC236}">
                <a16:creationId xmlns:a16="http://schemas.microsoft.com/office/drawing/2014/main" id="{3C00339E-E516-47A3-98FD-7904488645B5}"/>
              </a:ext>
            </a:extLst>
          </p:cNvPr>
          <p:cNvSpPr>
            <a:spLocks noGrp="1"/>
          </p:cNvSpPr>
          <p:nvPr>
            <p:ph type="title" hasCustomPrompt="1"/>
          </p:nvPr>
        </p:nvSpPr>
        <p:spPr>
          <a:xfrm rot="16200000">
            <a:off x="332219" y="2746661"/>
            <a:ext cx="4907372" cy="107615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71011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516B3E-BF5D-4CBE-AA15-FEAD2B0B9811}"/>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9AC6F15C-2031-4B28-91FF-8532EFEE84D6}"/>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12847681-AA55-4F94-8741-812FB362831F}"/>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26" name="Rectangle 25">
            <a:extLst>
              <a:ext uri="{FF2B5EF4-FFF2-40B4-BE49-F238E27FC236}">
                <a16:creationId xmlns:a16="http://schemas.microsoft.com/office/drawing/2014/main" id="{0FB5880F-F841-4DE6-B266-C373510AF249}"/>
              </a:ext>
            </a:extLst>
          </p:cNvPr>
          <p:cNvSpPr/>
          <p:nvPr userDrawn="1"/>
        </p:nvSpPr>
        <p:spPr>
          <a:xfrm rot="5400000">
            <a:off x="9766385" y="-1006534"/>
            <a:ext cx="972645" cy="3924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0">
            <a:extLst>
              <a:ext uri="{FF2B5EF4-FFF2-40B4-BE49-F238E27FC236}">
                <a16:creationId xmlns:a16="http://schemas.microsoft.com/office/drawing/2014/main" id="{388B7164-58B7-4BB5-998B-0E7F664D9290}"/>
              </a:ext>
            </a:extLst>
          </p:cNvPr>
          <p:cNvSpPr>
            <a:spLocks noGrp="1"/>
          </p:cNvSpPr>
          <p:nvPr>
            <p:ph type="body" sz="quarter" idx="25" hasCustomPrompt="1"/>
          </p:nvPr>
        </p:nvSpPr>
        <p:spPr>
          <a:xfrm rot="16200000">
            <a:off x="562550" y="3063183"/>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29" name="Text Placeholder 10">
            <a:extLst>
              <a:ext uri="{FF2B5EF4-FFF2-40B4-BE49-F238E27FC236}">
                <a16:creationId xmlns:a16="http://schemas.microsoft.com/office/drawing/2014/main" id="{4CB6F5B2-F117-4AD5-9C54-96006D152F19}"/>
              </a:ext>
            </a:extLst>
          </p:cNvPr>
          <p:cNvSpPr>
            <a:spLocks noGrp="1"/>
          </p:cNvSpPr>
          <p:nvPr>
            <p:ph type="body" sz="quarter" idx="26" hasCustomPrompt="1"/>
          </p:nvPr>
        </p:nvSpPr>
        <p:spPr>
          <a:xfrm rot="16200000">
            <a:off x="3226739" y="3063183"/>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0" name="Text Placeholder 10">
            <a:extLst>
              <a:ext uri="{FF2B5EF4-FFF2-40B4-BE49-F238E27FC236}">
                <a16:creationId xmlns:a16="http://schemas.microsoft.com/office/drawing/2014/main" id="{60636773-D205-448C-8DD8-8BBC3AFC2568}"/>
              </a:ext>
            </a:extLst>
          </p:cNvPr>
          <p:cNvSpPr>
            <a:spLocks noGrp="1"/>
          </p:cNvSpPr>
          <p:nvPr>
            <p:ph type="body" sz="quarter" idx="27" hasCustomPrompt="1"/>
          </p:nvPr>
        </p:nvSpPr>
        <p:spPr>
          <a:xfrm rot="16200000">
            <a:off x="5857430" y="3063181"/>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CD4F0A7-B003-44EA-AD28-A4B13CCE892C}"/>
              </a:ext>
            </a:extLst>
          </p:cNvPr>
          <p:cNvSpPr>
            <a:spLocks noGrp="1"/>
          </p:cNvSpPr>
          <p:nvPr>
            <p:ph type="body" sz="quarter" idx="28" hasCustomPrompt="1"/>
          </p:nvPr>
        </p:nvSpPr>
        <p:spPr>
          <a:xfrm rot="16200000">
            <a:off x="8520742" y="3063180"/>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2" name="Text Placeholder 10">
            <a:extLst>
              <a:ext uri="{FF2B5EF4-FFF2-40B4-BE49-F238E27FC236}">
                <a16:creationId xmlns:a16="http://schemas.microsoft.com/office/drawing/2014/main" id="{3CEEA233-6913-4525-8B47-39C2814EEF45}"/>
              </a:ext>
            </a:extLst>
          </p:cNvPr>
          <p:cNvSpPr>
            <a:spLocks noGrp="1"/>
          </p:cNvSpPr>
          <p:nvPr>
            <p:ph type="body" sz="quarter" idx="16" hasCustomPrompt="1"/>
          </p:nvPr>
        </p:nvSpPr>
        <p:spPr>
          <a:xfrm>
            <a:off x="838200"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3" name="Text Placeholder 10">
            <a:extLst>
              <a:ext uri="{FF2B5EF4-FFF2-40B4-BE49-F238E27FC236}">
                <a16:creationId xmlns:a16="http://schemas.microsoft.com/office/drawing/2014/main" id="{718C63E6-2425-4D8D-99C9-99B35F978A8F}"/>
              </a:ext>
            </a:extLst>
          </p:cNvPr>
          <p:cNvSpPr>
            <a:spLocks noGrp="1"/>
          </p:cNvSpPr>
          <p:nvPr>
            <p:ph type="body" sz="quarter" idx="17" hasCustomPrompt="1"/>
          </p:nvPr>
        </p:nvSpPr>
        <p:spPr>
          <a:xfrm>
            <a:off x="838200"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4" name="Text Placeholder 10">
            <a:extLst>
              <a:ext uri="{FF2B5EF4-FFF2-40B4-BE49-F238E27FC236}">
                <a16:creationId xmlns:a16="http://schemas.microsoft.com/office/drawing/2014/main" id="{AEB3CF35-C4EC-42DA-B265-89015DF03501}"/>
              </a:ext>
            </a:extLst>
          </p:cNvPr>
          <p:cNvSpPr>
            <a:spLocks noGrp="1"/>
          </p:cNvSpPr>
          <p:nvPr>
            <p:ph type="body" sz="quarter" idx="29" hasCustomPrompt="1"/>
          </p:nvPr>
        </p:nvSpPr>
        <p:spPr>
          <a:xfrm>
            <a:off x="3536069"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5" name="Text Placeholder 10">
            <a:extLst>
              <a:ext uri="{FF2B5EF4-FFF2-40B4-BE49-F238E27FC236}">
                <a16:creationId xmlns:a16="http://schemas.microsoft.com/office/drawing/2014/main" id="{A1B05A3F-5647-4FA8-AAB1-0438B6F6DD11}"/>
              </a:ext>
            </a:extLst>
          </p:cNvPr>
          <p:cNvSpPr>
            <a:spLocks noGrp="1"/>
          </p:cNvSpPr>
          <p:nvPr>
            <p:ph type="body" sz="quarter" idx="30" hasCustomPrompt="1"/>
          </p:nvPr>
        </p:nvSpPr>
        <p:spPr>
          <a:xfrm>
            <a:off x="3536069"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6" name="Text Placeholder 10">
            <a:extLst>
              <a:ext uri="{FF2B5EF4-FFF2-40B4-BE49-F238E27FC236}">
                <a16:creationId xmlns:a16="http://schemas.microsoft.com/office/drawing/2014/main" id="{67059F7A-88D8-4E2F-A6F4-6CF5F194D54E}"/>
              </a:ext>
            </a:extLst>
          </p:cNvPr>
          <p:cNvSpPr>
            <a:spLocks noGrp="1"/>
          </p:cNvSpPr>
          <p:nvPr>
            <p:ph type="body" sz="quarter" idx="31" hasCustomPrompt="1"/>
          </p:nvPr>
        </p:nvSpPr>
        <p:spPr>
          <a:xfrm>
            <a:off x="6211909"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7" name="Text Placeholder 10">
            <a:extLst>
              <a:ext uri="{FF2B5EF4-FFF2-40B4-BE49-F238E27FC236}">
                <a16:creationId xmlns:a16="http://schemas.microsoft.com/office/drawing/2014/main" id="{CB25228C-31FC-4E25-80B1-8FAD0909BE75}"/>
              </a:ext>
            </a:extLst>
          </p:cNvPr>
          <p:cNvSpPr>
            <a:spLocks noGrp="1"/>
          </p:cNvSpPr>
          <p:nvPr>
            <p:ph type="body" sz="quarter" idx="32" hasCustomPrompt="1"/>
          </p:nvPr>
        </p:nvSpPr>
        <p:spPr>
          <a:xfrm>
            <a:off x="6211909"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8" name="Text Placeholder 10">
            <a:extLst>
              <a:ext uri="{FF2B5EF4-FFF2-40B4-BE49-F238E27FC236}">
                <a16:creationId xmlns:a16="http://schemas.microsoft.com/office/drawing/2014/main" id="{E3BCA350-B685-4ADC-9FC8-231807297673}"/>
              </a:ext>
            </a:extLst>
          </p:cNvPr>
          <p:cNvSpPr>
            <a:spLocks noGrp="1"/>
          </p:cNvSpPr>
          <p:nvPr>
            <p:ph type="body" sz="quarter" idx="33" hasCustomPrompt="1"/>
          </p:nvPr>
        </p:nvSpPr>
        <p:spPr>
          <a:xfrm>
            <a:off x="8904516"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9" name="Text Placeholder 10">
            <a:extLst>
              <a:ext uri="{FF2B5EF4-FFF2-40B4-BE49-F238E27FC236}">
                <a16:creationId xmlns:a16="http://schemas.microsoft.com/office/drawing/2014/main" id="{F75319BC-EF3B-4B55-9663-E04ED5DBC88C}"/>
              </a:ext>
            </a:extLst>
          </p:cNvPr>
          <p:cNvSpPr>
            <a:spLocks noGrp="1"/>
          </p:cNvSpPr>
          <p:nvPr>
            <p:ph type="body" sz="quarter" idx="34" hasCustomPrompt="1"/>
          </p:nvPr>
        </p:nvSpPr>
        <p:spPr>
          <a:xfrm>
            <a:off x="8904516"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19" name="Title 1">
            <a:extLst>
              <a:ext uri="{FF2B5EF4-FFF2-40B4-BE49-F238E27FC236}">
                <a16:creationId xmlns:a16="http://schemas.microsoft.com/office/drawing/2014/main" id="{FE10C144-C9A1-43BD-9C8A-183A065E24FD}"/>
              </a:ext>
            </a:extLst>
          </p:cNvPr>
          <p:cNvSpPr>
            <a:spLocks noGrp="1"/>
          </p:cNvSpPr>
          <p:nvPr>
            <p:ph type="title" hasCustomPrompt="1"/>
          </p:nvPr>
        </p:nvSpPr>
        <p:spPr>
          <a:xfrm>
            <a:off x="5827694" y="658420"/>
            <a:ext cx="3472731" cy="665965"/>
          </a:xfrm>
        </p:spPr>
        <p:txBody>
          <a:bodyPr/>
          <a:lstStyle>
            <a:lvl1pPr algn="r">
              <a:defRPr/>
            </a:lvl1pPr>
          </a:lstStyle>
          <a:p>
            <a:r>
              <a:rPr lang="en-US" dirty="0"/>
              <a:t>Click to add title</a:t>
            </a:r>
          </a:p>
        </p:txBody>
      </p:sp>
    </p:spTree>
    <p:extLst>
      <p:ext uri="{BB962C8B-B14F-4D97-AF65-F5344CB8AC3E}">
        <p14:creationId xmlns:p14="http://schemas.microsoft.com/office/powerpoint/2010/main" val="178602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6E7A44-0539-4C8E-ABEB-E56B131C44E7}"/>
              </a:ext>
              <a:ext uri="{C183D7F6-B498-43B3-948B-1728B52AA6E4}">
                <adec:decorative xmlns:adec="http://schemas.microsoft.com/office/drawing/2017/decorative" val="1"/>
              </a:ext>
            </a:extLst>
          </p:cNvPr>
          <p:cNvSpPr/>
          <p:nvPr userDrawn="1"/>
        </p:nvSpPr>
        <p:spPr>
          <a:xfrm>
            <a:off x="6029326" y="2152651"/>
            <a:ext cx="6162674" cy="2909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Picture Placeholder 10">
            <a:extLst>
              <a:ext uri="{FF2B5EF4-FFF2-40B4-BE49-F238E27FC236}">
                <a16:creationId xmlns:a16="http://schemas.microsoft.com/office/drawing/2014/main" id="{200CB7D0-0851-45AD-932F-0A0BD59CCB01}"/>
              </a:ext>
            </a:extLst>
          </p:cNvPr>
          <p:cNvSpPr>
            <a:spLocks noGrp="1"/>
          </p:cNvSpPr>
          <p:nvPr>
            <p:ph type="pic" sz="quarter" idx="13" hasCustomPrompt="1"/>
          </p:nvPr>
        </p:nvSpPr>
        <p:spPr>
          <a:xfrm>
            <a:off x="1" y="466726"/>
            <a:ext cx="6848474" cy="6391274"/>
          </a:xfrm>
          <a:custGeom>
            <a:avLst/>
            <a:gdLst>
              <a:gd name="connsiteX0" fmla="*/ 0 w 6848474"/>
              <a:gd name="connsiteY0" fmla="*/ 0 h 6391274"/>
              <a:gd name="connsiteX1" fmla="*/ 6848474 w 6848474"/>
              <a:gd name="connsiteY1" fmla="*/ 0 h 6391274"/>
              <a:gd name="connsiteX2" fmla="*/ 6848474 w 6848474"/>
              <a:gd name="connsiteY2" fmla="*/ 1685925 h 6391274"/>
              <a:gd name="connsiteX3" fmla="*/ 6029325 w 6848474"/>
              <a:gd name="connsiteY3" fmla="*/ 1685925 h 6391274"/>
              <a:gd name="connsiteX4" fmla="*/ 6029325 w 6848474"/>
              <a:gd name="connsiteY4" fmla="*/ 4595813 h 6391274"/>
              <a:gd name="connsiteX5" fmla="*/ 6848474 w 6848474"/>
              <a:gd name="connsiteY5" fmla="*/ 4595813 h 6391274"/>
              <a:gd name="connsiteX6" fmla="*/ 6848474 w 6848474"/>
              <a:gd name="connsiteY6" fmla="*/ 6391274 h 6391274"/>
              <a:gd name="connsiteX7" fmla="*/ 0 w 6848474"/>
              <a:gd name="connsiteY7" fmla="*/ 6391274 h 639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8474" h="6391274">
                <a:moveTo>
                  <a:pt x="0" y="0"/>
                </a:moveTo>
                <a:lnTo>
                  <a:pt x="6848474" y="0"/>
                </a:lnTo>
                <a:lnTo>
                  <a:pt x="6848474" y="1685925"/>
                </a:lnTo>
                <a:lnTo>
                  <a:pt x="6029325" y="1685925"/>
                </a:lnTo>
                <a:lnTo>
                  <a:pt x="6029325" y="4595813"/>
                </a:lnTo>
                <a:lnTo>
                  <a:pt x="6848474" y="4595813"/>
                </a:lnTo>
                <a:lnTo>
                  <a:pt x="6848474" y="6391274"/>
                </a:lnTo>
                <a:lnTo>
                  <a:pt x="0" y="6391274"/>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BE0C0B0C-9F99-4C31-993B-EB072ABAD206}"/>
              </a:ext>
            </a:extLst>
          </p:cNvPr>
          <p:cNvSpPr>
            <a:spLocks noGrp="1"/>
          </p:cNvSpPr>
          <p:nvPr>
            <p:ph type="dt" sz="half" idx="10"/>
          </p:nvPr>
        </p:nvSpPr>
        <p:spPr/>
        <p:txBody>
          <a:bodyPr>
            <a:noAutofit/>
          </a:bodyPr>
          <a:lstStyle>
            <a:lvl1pPr>
              <a:defRPr>
                <a:solidFill>
                  <a:schemeClr val="accent1"/>
                </a:solidFill>
              </a:defRPr>
            </a:lvl1pPr>
          </a:lstStyle>
          <a:p>
            <a:r>
              <a:rPr lang="en-US"/>
              <a:t>8/03/20XX</a:t>
            </a:r>
            <a:endParaRPr lang="en-US" dirty="0"/>
          </a:p>
        </p:txBody>
      </p:sp>
      <p:sp>
        <p:nvSpPr>
          <p:cNvPr id="5" name="Footer Placeholder 4">
            <a:extLst>
              <a:ext uri="{FF2B5EF4-FFF2-40B4-BE49-F238E27FC236}">
                <a16:creationId xmlns:a16="http://schemas.microsoft.com/office/drawing/2014/main" id="{B632CDF4-F0E3-4D07-89C6-5ABCCDDD8726}"/>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6" name="Slide Number Placeholder 5">
            <a:extLst>
              <a:ext uri="{FF2B5EF4-FFF2-40B4-BE49-F238E27FC236}">
                <a16:creationId xmlns:a16="http://schemas.microsoft.com/office/drawing/2014/main" id="{645BDA5F-715E-4514-9476-437B3EB01335}"/>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9" name="Text Placeholder 8">
            <a:extLst>
              <a:ext uri="{FF2B5EF4-FFF2-40B4-BE49-F238E27FC236}">
                <a16:creationId xmlns:a16="http://schemas.microsoft.com/office/drawing/2014/main" id="{A9D38E0F-D52F-4777-9D68-D30CB3B8C8ED}"/>
              </a:ext>
            </a:extLst>
          </p:cNvPr>
          <p:cNvSpPr>
            <a:spLocks noGrp="1"/>
          </p:cNvSpPr>
          <p:nvPr>
            <p:ph type="body" sz="quarter" idx="14" hasCustomPrompt="1"/>
          </p:nvPr>
        </p:nvSpPr>
        <p:spPr>
          <a:xfrm>
            <a:off x="6524625" y="2624137"/>
            <a:ext cx="5172075" cy="2033588"/>
          </a:xfrm>
        </p:spPr>
        <p:txBody>
          <a:bodyPr>
            <a:noAutofit/>
          </a:bodyPr>
          <a:lstStyle>
            <a:lvl1pPr marL="0" indent="0">
              <a:lnSpc>
                <a:spcPct val="125000"/>
              </a:lnSpc>
              <a:spcBef>
                <a:spcPts val="0"/>
              </a:spcBef>
              <a:buNone/>
              <a:defRPr sz="1600" spc="100" baseline="0">
                <a:solidFill>
                  <a:schemeClr val="bg1"/>
                </a:solidFill>
              </a:defRPr>
            </a:lvl1pPr>
          </a:lstStyle>
          <a:p>
            <a:pPr lvl="0"/>
            <a:r>
              <a:rPr lang="en-US" dirty="0"/>
              <a:t>Click to add text</a:t>
            </a:r>
          </a:p>
        </p:txBody>
      </p:sp>
      <p:sp>
        <p:nvSpPr>
          <p:cNvPr id="13" name="Title 1">
            <a:extLst>
              <a:ext uri="{FF2B5EF4-FFF2-40B4-BE49-F238E27FC236}">
                <a16:creationId xmlns:a16="http://schemas.microsoft.com/office/drawing/2014/main" id="{1E083E92-8775-41F5-A992-0786A4081385}"/>
              </a:ext>
            </a:extLst>
          </p:cNvPr>
          <p:cNvSpPr>
            <a:spLocks noGrp="1"/>
          </p:cNvSpPr>
          <p:nvPr>
            <p:ph type="title" hasCustomPrompt="1"/>
          </p:nvPr>
        </p:nvSpPr>
        <p:spPr>
          <a:xfrm>
            <a:off x="7692272" y="671808"/>
            <a:ext cx="3661528"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327629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02A0C2-BC21-4E10-B50C-353B8CBD72F0}"/>
              </a:ext>
              <a:ext uri="{C183D7F6-B498-43B3-948B-1728B52AA6E4}">
                <adec:decorative xmlns:adec="http://schemas.microsoft.com/office/drawing/2017/decorative" val="1"/>
              </a:ext>
            </a:extLst>
          </p:cNvPr>
          <p:cNvSpPr/>
          <p:nvPr userDrawn="1"/>
        </p:nvSpPr>
        <p:spPr>
          <a:xfrm>
            <a:off x="514985" y="1057275"/>
            <a:ext cx="6015990" cy="3457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Picture Placeholder 8">
            <a:extLst>
              <a:ext uri="{FF2B5EF4-FFF2-40B4-BE49-F238E27FC236}">
                <a16:creationId xmlns:a16="http://schemas.microsoft.com/office/drawing/2014/main" id="{7B548780-9B3B-47BB-AA7B-928FA50A6A04}"/>
              </a:ext>
            </a:extLst>
          </p:cNvPr>
          <p:cNvSpPr>
            <a:spLocks noGrp="1"/>
          </p:cNvSpPr>
          <p:nvPr>
            <p:ph type="pic" sz="quarter" idx="13" hasCustomPrompt="1"/>
          </p:nvPr>
        </p:nvSpPr>
        <p:spPr>
          <a:xfrm>
            <a:off x="0" y="1057275"/>
            <a:ext cx="12191999" cy="5295900"/>
          </a:xfrm>
          <a:custGeom>
            <a:avLst/>
            <a:gdLst>
              <a:gd name="connsiteX0" fmla="*/ 0 w 12191999"/>
              <a:gd name="connsiteY0" fmla="*/ 0 h 5295900"/>
              <a:gd name="connsiteX1" fmla="*/ 514985 w 12191999"/>
              <a:gd name="connsiteY1" fmla="*/ 0 h 5295900"/>
              <a:gd name="connsiteX2" fmla="*/ 514985 w 12191999"/>
              <a:gd name="connsiteY2" fmla="*/ 3457576 h 5295900"/>
              <a:gd name="connsiteX3" fmla="*/ 6530975 w 12191999"/>
              <a:gd name="connsiteY3" fmla="*/ 3457576 h 5295900"/>
              <a:gd name="connsiteX4" fmla="*/ 6530975 w 12191999"/>
              <a:gd name="connsiteY4" fmla="*/ 0 h 5295900"/>
              <a:gd name="connsiteX5" fmla="*/ 12191999 w 12191999"/>
              <a:gd name="connsiteY5" fmla="*/ 0 h 5295900"/>
              <a:gd name="connsiteX6" fmla="*/ 12191999 w 12191999"/>
              <a:gd name="connsiteY6" fmla="*/ 5295900 h 5295900"/>
              <a:gd name="connsiteX7" fmla="*/ 0 w 12191999"/>
              <a:gd name="connsiteY7" fmla="*/ 5295900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5295900">
                <a:moveTo>
                  <a:pt x="0" y="0"/>
                </a:moveTo>
                <a:lnTo>
                  <a:pt x="514985" y="0"/>
                </a:lnTo>
                <a:lnTo>
                  <a:pt x="514985" y="3457576"/>
                </a:lnTo>
                <a:lnTo>
                  <a:pt x="6530975" y="3457576"/>
                </a:lnTo>
                <a:lnTo>
                  <a:pt x="6530975" y="0"/>
                </a:lnTo>
                <a:lnTo>
                  <a:pt x="12191999" y="0"/>
                </a:lnTo>
                <a:lnTo>
                  <a:pt x="12191999" y="5295900"/>
                </a:lnTo>
                <a:lnTo>
                  <a:pt x="0" y="5295900"/>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AB2958E2-130A-401C-B53D-DCC769627964}"/>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E7178FE4-D7D1-40CE-9190-C68702FEDCDB}"/>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F4AC4996-95A4-4EC0-BF6E-7C2FACB7C895}"/>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7" name="Text Placeholder 10">
            <a:extLst>
              <a:ext uri="{FF2B5EF4-FFF2-40B4-BE49-F238E27FC236}">
                <a16:creationId xmlns:a16="http://schemas.microsoft.com/office/drawing/2014/main" id="{6332CD16-89CC-43FA-B7BF-06786B464846}"/>
              </a:ext>
            </a:extLst>
          </p:cNvPr>
          <p:cNvSpPr>
            <a:spLocks noGrp="1"/>
          </p:cNvSpPr>
          <p:nvPr>
            <p:ph type="body" sz="quarter" idx="16" hasCustomPrompt="1"/>
          </p:nvPr>
        </p:nvSpPr>
        <p:spPr>
          <a:xfrm>
            <a:off x="926354" y="1547271"/>
            <a:ext cx="5172932" cy="2581276"/>
          </a:xfrm>
          <a:prstGeom prst="rect">
            <a:avLst/>
          </a:prstGeom>
        </p:spPr>
        <p:txBody>
          <a:bodyPr anchor="t">
            <a:noAutofit/>
          </a:bodyPr>
          <a:lstStyle>
            <a:lvl1pPr marL="0" indent="0" algn="l">
              <a:lnSpc>
                <a:spcPct val="125000"/>
              </a:lnSpc>
              <a:spcBef>
                <a:spcPts val="0"/>
              </a:spcBef>
              <a:buNone/>
              <a:defRPr sz="1600" cap="none" spc="100" baseline="0">
                <a:solidFill>
                  <a:schemeClr val="accent1"/>
                </a:solidFill>
                <a:latin typeface="+mn-lt"/>
              </a:defRPr>
            </a:lvl1pPr>
          </a:lstStyle>
          <a:p>
            <a:pPr lvl="0"/>
            <a:r>
              <a:rPr lang="en-US"/>
              <a:t>Click to add text</a:t>
            </a:r>
          </a:p>
        </p:txBody>
      </p:sp>
      <p:sp>
        <p:nvSpPr>
          <p:cNvPr id="12" name="Title 1">
            <a:extLst>
              <a:ext uri="{FF2B5EF4-FFF2-40B4-BE49-F238E27FC236}">
                <a16:creationId xmlns:a16="http://schemas.microsoft.com/office/drawing/2014/main" id="{127734DB-D9FF-4945-91EF-DB146D8348E3}"/>
              </a:ext>
            </a:extLst>
          </p:cNvPr>
          <p:cNvSpPr>
            <a:spLocks noGrp="1"/>
          </p:cNvSpPr>
          <p:nvPr>
            <p:ph type="title" hasCustomPrompt="1"/>
          </p:nvPr>
        </p:nvSpPr>
        <p:spPr>
          <a:xfrm>
            <a:off x="3082250" y="762308"/>
            <a:ext cx="5783657" cy="665965"/>
          </a:xfrm>
        </p:spPr>
        <p:txBody>
          <a:bodyPr/>
          <a:lstStyle>
            <a:lvl1pPr algn="l">
              <a:defRPr/>
            </a:lvl1pPr>
          </a:lstStyle>
          <a:p>
            <a:r>
              <a:rPr lang="en-US" dirty="0"/>
              <a:t>Click to add title</a:t>
            </a:r>
          </a:p>
        </p:txBody>
      </p:sp>
    </p:spTree>
    <p:extLst>
      <p:ext uri="{BB962C8B-B14F-4D97-AF65-F5344CB8AC3E}">
        <p14:creationId xmlns:p14="http://schemas.microsoft.com/office/powerpoint/2010/main" val="1796990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B6A2A-F24A-4E64-A207-404C8CC76697}"/>
              </a:ext>
              <a:ext uri="{C183D7F6-B498-43B3-948B-1728B52AA6E4}">
                <adec:decorative xmlns:adec="http://schemas.microsoft.com/office/drawing/2017/decorative" val="1"/>
              </a:ext>
            </a:extLst>
          </p:cNvPr>
          <p:cNvSpPr/>
          <p:nvPr userDrawn="1"/>
        </p:nvSpPr>
        <p:spPr>
          <a:xfrm>
            <a:off x="8610600" y="2132410"/>
            <a:ext cx="3581400" cy="2316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129E19EA-E986-4004-8C5B-712009E7877E}"/>
              </a:ext>
            </a:extLst>
          </p:cNvPr>
          <p:cNvSpPr>
            <a:spLocks noGrp="1"/>
          </p:cNvSpPr>
          <p:nvPr>
            <p:ph type="dt" sz="half" idx="10"/>
          </p:nvPr>
        </p:nvSpPr>
        <p:spPr/>
        <p:txBody>
          <a:bodyPr>
            <a:noAutofit/>
          </a:bodyPr>
          <a:lstStyle/>
          <a:p>
            <a:r>
              <a:rPr lang="en-US"/>
              <a:t>8/03/20XX</a:t>
            </a:r>
            <a:endParaRPr lang="en-US" dirty="0"/>
          </a:p>
        </p:txBody>
      </p:sp>
      <p:sp>
        <p:nvSpPr>
          <p:cNvPr id="4" name="Footer Placeholder 3">
            <a:extLst>
              <a:ext uri="{FF2B5EF4-FFF2-40B4-BE49-F238E27FC236}">
                <a16:creationId xmlns:a16="http://schemas.microsoft.com/office/drawing/2014/main" id="{13512B16-8A8E-4099-ACE3-946220C6323F}"/>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77D8AF2A-C932-41B3-957E-9888020CD9C9}"/>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9" name="Picture Placeholder 8">
            <a:extLst>
              <a:ext uri="{FF2B5EF4-FFF2-40B4-BE49-F238E27FC236}">
                <a16:creationId xmlns:a16="http://schemas.microsoft.com/office/drawing/2014/main" id="{47D0C286-3FF6-4839-AE38-6F404BF05601}"/>
              </a:ext>
            </a:extLst>
          </p:cNvPr>
          <p:cNvSpPr>
            <a:spLocks noGrp="1"/>
          </p:cNvSpPr>
          <p:nvPr>
            <p:ph type="pic" sz="quarter" idx="13" hasCustomPrompt="1"/>
          </p:nvPr>
        </p:nvSpPr>
        <p:spPr>
          <a:xfrm flipH="1">
            <a:off x="1809750" y="466725"/>
            <a:ext cx="7834312" cy="5924550"/>
          </a:xfrm>
          <a:custGeom>
            <a:avLst/>
            <a:gdLst>
              <a:gd name="connsiteX0" fmla="*/ 7834312 w 7834312"/>
              <a:gd name="connsiteY0" fmla="*/ 0 h 5924550"/>
              <a:gd name="connsiteX1" fmla="*/ 0 w 7834312"/>
              <a:gd name="connsiteY1" fmla="*/ 0 h 5924550"/>
              <a:gd name="connsiteX2" fmla="*/ 0 w 7834312"/>
              <a:gd name="connsiteY2" fmla="*/ 1665685 h 5924550"/>
              <a:gd name="connsiteX3" fmla="*/ 1033462 w 7834312"/>
              <a:gd name="connsiteY3" fmla="*/ 1665685 h 5924550"/>
              <a:gd name="connsiteX4" fmla="*/ 1033462 w 7834312"/>
              <a:gd name="connsiteY4" fmla="*/ 3982640 h 5924550"/>
              <a:gd name="connsiteX5" fmla="*/ 0 w 7834312"/>
              <a:gd name="connsiteY5" fmla="*/ 3982640 h 5924550"/>
              <a:gd name="connsiteX6" fmla="*/ 0 w 7834312"/>
              <a:gd name="connsiteY6" fmla="*/ 5924550 h 5924550"/>
              <a:gd name="connsiteX7" fmla="*/ 7834312 w 7834312"/>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312" h="5924550">
                <a:moveTo>
                  <a:pt x="7834312" y="0"/>
                </a:moveTo>
                <a:lnTo>
                  <a:pt x="0" y="0"/>
                </a:lnTo>
                <a:lnTo>
                  <a:pt x="0" y="1665685"/>
                </a:lnTo>
                <a:lnTo>
                  <a:pt x="1033462" y="1665685"/>
                </a:lnTo>
                <a:lnTo>
                  <a:pt x="1033462" y="3982640"/>
                </a:lnTo>
                <a:lnTo>
                  <a:pt x="0" y="3982640"/>
                </a:lnTo>
                <a:lnTo>
                  <a:pt x="0" y="5924550"/>
                </a:lnTo>
                <a:lnTo>
                  <a:pt x="7834312" y="5924550"/>
                </a:lnTo>
                <a:close/>
              </a:path>
            </a:pathLst>
          </a:custGeom>
        </p:spPr>
        <p:txBody>
          <a:bodyPr wrap="square">
            <a:noAutofit/>
          </a:bodyPr>
          <a:lstStyle>
            <a:lvl1pPr marL="0" indent="0" algn="ctr">
              <a:buNone/>
              <a:defRPr/>
            </a:lvl1pPr>
          </a:lstStyle>
          <a:p>
            <a:r>
              <a:rPr lang="en-US" dirty="0"/>
              <a:t>Click to add photo</a:t>
            </a:r>
          </a:p>
        </p:txBody>
      </p:sp>
      <p:sp>
        <p:nvSpPr>
          <p:cNvPr id="17" name="Text Placeholder 10">
            <a:extLst>
              <a:ext uri="{FF2B5EF4-FFF2-40B4-BE49-F238E27FC236}">
                <a16:creationId xmlns:a16="http://schemas.microsoft.com/office/drawing/2014/main" id="{88038514-112A-4AE2-BA52-286C38492F8D}"/>
              </a:ext>
            </a:extLst>
          </p:cNvPr>
          <p:cNvSpPr>
            <a:spLocks noGrp="1"/>
          </p:cNvSpPr>
          <p:nvPr>
            <p:ph type="body" sz="quarter" idx="16" hasCustomPrompt="1"/>
          </p:nvPr>
        </p:nvSpPr>
        <p:spPr>
          <a:xfrm>
            <a:off x="9210675" y="2579352"/>
            <a:ext cx="2381250" cy="1423068"/>
          </a:xfrm>
          <a:prstGeom prst="rect">
            <a:avLst/>
          </a:prstGeom>
        </p:spPr>
        <p:txBody>
          <a:bodyPr anchor="t">
            <a:noAutofit/>
          </a:bodyPr>
          <a:lstStyle>
            <a:lvl1pPr marL="0" indent="0" algn="l">
              <a:lnSpc>
                <a:spcPct val="125000"/>
              </a:lnSpc>
              <a:spcBef>
                <a:spcPts val="0"/>
              </a:spcBef>
              <a:buNone/>
              <a:defRPr sz="1600" cap="none" spc="100" baseline="0">
                <a:solidFill>
                  <a:schemeClr val="accent6"/>
                </a:solidFill>
                <a:latin typeface="+mn-lt"/>
              </a:defRPr>
            </a:lvl1pPr>
          </a:lstStyle>
          <a:p>
            <a:pPr lvl="0"/>
            <a:r>
              <a:rPr lang="en-US"/>
              <a:t>Click to add text</a:t>
            </a:r>
          </a:p>
        </p:txBody>
      </p:sp>
      <p:sp>
        <p:nvSpPr>
          <p:cNvPr id="11" name="Title 1">
            <a:extLst>
              <a:ext uri="{FF2B5EF4-FFF2-40B4-BE49-F238E27FC236}">
                <a16:creationId xmlns:a16="http://schemas.microsoft.com/office/drawing/2014/main" id="{9C27393D-ACFC-4AC9-93A3-FE24F0D12E57}"/>
              </a:ext>
            </a:extLst>
          </p:cNvPr>
          <p:cNvSpPr>
            <a:spLocks noGrp="1"/>
          </p:cNvSpPr>
          <p:nvPr>
            <p:ph type="title" hasCustomPrompt="1"/>
          </p:nvPr>
        </p:nvSpPr>
        <p:spPr>
          <a:xfrm rot="16200000">
            <a:off x="-1129259" y="3009387"/>
            <a:ext cx="4138612" cy="56299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101634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5760CB-267C-4B96-8D93-EA775230543A}"/>
              </a:ext>
            </a:extLst>
          </p:cNvPr>
          <p:cNvSpPr>
            <a:spLocks noGrp="1"/>
          </p:cNvSpPr>
          <p:nvPr>
            <p:ph type="dt" sz="half" idx="10"/>
          </p:nvPr>
        </p:nvSpPr>
        <p:spPr/>
        <p:txBody>
          <a:bodyPr>
            <a:noAutofit/>
          </a:bodyPr>
          <a:lstStyle/>
          <a:p>
            <a:r>
              <a:rPr lang="en-US"/>
              <a:t>8/03/20XX</a:t>
            </a:r>
            <a:endParaRPr lang="en-US" dirty="0"/>
          </a:p>
        </p:txBody>
      </p:sp>
      <p:sp>
        <p:nvSpPr>
          <p:cNvPr id="5" name="Footer Placeholder 4">
            <a:extLst>
              <a:ext uri="{FF2B5EF4-FFF2-40B4-BE49-F238E27FC236}">
                <a16:creationId xmlns:a16="http://schemas.microsoft.com/office/drawing/2014/main" id="{0D5F8915-ABFD-4CAE-AC61-1E1B2B1C6F04}"/>
              </a:ext>
            </a:extLst>
          </p:cNvPr>
          <p:cNvSpPr>
            <a:spLocks noGrp="1"/>
          </p:cNvSpPr>
          <p:nvPr>
            <p:ph type="ftr" sz="quarter" idx="11"/>
          </p:nvPr>
        </p:nvSpPr>
        <p:spPr/>
        <p:txBody>
          <a:bodyPr>
            <a:noAutofit/>
          </a:bodyPr>
          <a:lstStyle/>
          <a:p>
            <a:r>
              <a:rPr lang="en-US" dirty="0"/>
              <a:t>PITCH DECK</a:t>
            </a:r>
          </a:p>
        </p:txBody>
      </p:sp>
      <p:sp>
        <p:nvSpPr>
          <p:cNvPr id="6" name="Slide Number Placeholder 5">
            <a:extLst>
              <a:ext uri="{FF2B5EF4-FFF2-40B4-BE49-F238E27FC236}">
                <a16:creationId xmlns:a16="http://schemas.microsoft.com/office/drawing/2014/main" id="{27F7218A-692D-4EB0-817E-60AFD432FC8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9" name="Text Placeholder 10">
            <a:extLst>
              <a:ext uri="{FF2B5EF4-FFF2-40B4-BE49-F238E27FC236}">
                <a16:creationId xmlns:a16="http://schemas.microsoft.com/office/drawing/2014/main" id="{D5A4AB60-E1AB-4239-BFC7-C10A235B18E0}"/>
              </a:ext>
            </a:extLst>
          </p:cNvPr>
          <p:cNvSpPr>
            <a:spLocks noGrp="1"/>
          </p:cNvSpPr>
          <p:nvPr>
            <p:ph type="body" sz="quarter" idx="13" hasCustomPrompt="1"/>
          </p:nvPr>
        </p:nvSpPr>
        <p:spPr>
          <a:xfrm>
            <a:off x="838200" y="2700899"/>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0" name="Text Placeholder 10">
            <a:extLst>
              <a:ext uri="{FF2B5EF4-FFF2-40B4-BE49-F238E27FC236}">
                <a16:creationId xmlns:a16="http://schemas.microsoft.com/office/drawing/2014/main" id="{53300DCB-9114-4ADF-8664-EFDD2C7A6E6A}"/>
              </a:ext>
            </a:extLst>
          </p:cNvPr>
          <p:cNvSpPr>
            <a:spLocks noGrp="1"/>
          </p:cNvSpPr>
          <p:nvPr>
            <p:ph type="body" sz="quarter" idx="17" hasCustomPrompt="1"/>
          </p:nvPr>
        </p:nvSpPr>
        <p:spPr>
          <a:xfrm>
            <a:off x="838200" y="2321396"/>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1" name="Text Placeholder 10">
            <a:extLst>
              <a:ext uri="{FF2B5EF4-FFF2-40B4-BE49-F238E27FC236}">
                <a16:creationId xmlns:a16="http://schemas.microsoft.com/office/drawing/2014/main" id="{6B69E913-93AE-4878-BA45-C2A83F5ACE30}"/>
              </a:ext>
            </a:extLst>
          </p:cNvPr>
          <p:cNvSpPr>
            <a:spLocks noGrp="1"/>
          </p:cNvSpPr>
          <p:nvPr>
            <p:ph type="body" sz="quarter" idx="22" hasCustomPrompt="1"/>
          </p:nvPr>
        </p:nvSpPr>
        <p:spPr>
          <a:xfrm>
            <a:off x="838200" y="4683183"/>
            <a:ext cx="3281555" cy="1067648"/>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EF306DC8-5642-4A13-B67A-9BF5A74DB8BB}"/>
              </a:ext>
            </a:extLst>
          </p:cNvPr>
          <p:cNvSpPr>
            <a:spLocks noGrp="1"/>
          </p:cNvSpPr>
          <p:nvPr>
            <p:ph type="body" sz="quarter" idx="23" hasCustomPrompt="1"/>
          </p:nvPr>
        </p:nvSpPr>
        <p:spPr>
          <a:xfrm>
            <a:off x="838200" y="4303679"/>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CC0CA179-9852-4BA8-8E7D-8C5F43775EA9}"/>
              </a:ext>
            </a:extLst>
          </p:cNvPr>
          <p:cNvSpPr>
            <a:spLocks noGrp="1"/>
          </p:cNvSpPr>
          <p:nvPr>
            <p:ph type="body" sz="quarter" idx="24" hasCustomPrompt="1"/>
          </p:nvPr>
        </p:nvSpPr>
        <p:spPr>
          <a:xfrm>
            <a:off x="4465159" y="2715236"/>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651735A5-9931-4467-9BBD-D622219F38F6}"/>
              </a:ext>
            </a:extLst>
          </p:cNvPr>
          <p:cNvSpPr>
            <a:spLocks noGrp="1"/>
          </p:cNvSpPr>
          <p:nvPr>
            <p:ph type="body" sz="quarter" idx="25" hasCustomPrompt="1"/>
          </p:nvPr>
        </p:nvSpPr>
        <p:spPr>
          <a:xfrm>
            <a:off x="4465159" y="2335733"/>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75467CBB-A84A-4371-9C2F-3BD7181223E8}"/>
              </a:ext>
            </a:extLst>
          </p:cNvPr>
          <p:cNvSpPr>
            <a:spLocks noGrp="1"/>
          </p:cNvSpPr>
          <p:nvPr>
            <p:ph type="body" sz="quarter" idx="26" hasCustomPrompt="1"/>
          </p:nvPr>
        </p:nvSpPr>
        <p:spPr>
          <a:xfrm>
            <a:off x="4465159" y="4697520"/>
            <a:ext cx="3281555" cy="1067648"/>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5E96B9F0-428C-454F-A050-D0D8E8714281}"/>
              </a:ext>
            </a:extLst>
          </p:cNvPr>
          <p:cNvSpPr>
            <a:spLocks noGrp="1"/>
          </p:cNvSpPr>
          <p:nvPr>
            <p:ph type="body" sz="quarter" idx="27" hasCustomPrompt="1"/>
          </p:nvPr>
        </p:nvSpPr>
        <p:spPr>
          <a:xfrm>
            <a:off x="4465159" y="4318016"/>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7" name="Text Placeholder 10">
            <a:extLst>
              <a:ext uri="{FF2B5EF4-FFF2-40B4-BE49-F238E27FC236}">
                <a16:creationId xmlns:a16="http://schemas.microsoft.com/office/drawing/2014/main" id="{DBEB11F1-0872-4500-8CBB-63D9F6BBAF00}"/>
              </a:ext>
            </a:extLst>
          </p:cNvPr>
          <p:cNvSpPr>
            <a:spLocks noGrp="1"/>
          </p:cNvSpPr>
          <p:nvPr>
            <p:ph type="body" sz="quarter" idx="28" hasCustomPrompt="1"/>
          </p:nvPr>
        </p:nvSpPr>
        <p:spPr>
          <a:xfrm>
            <a:off x="8089832" y="2715236"/>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1D1E8BAA-941F-4D25-92A6-7E9A2C3664CD}"/>
              </a:ext>
            </a:extLst>
          </p:cNvPr>
          <p:cNvSpPr>
            <a:spLocks noGrp="1"/>
          </p:cNvSpPr>
          <p:nvPr>
            <p:ph type="body" sz="quarter" idx="29" hasCustomPrompt="1"/>
          </p:nvPr>
        </p:nvSpPr>
        <p:spPr>
          <a:xfrm>
            <a:off x="8089832" y="2335733"/>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9" name="Rectangle 18">
            <a:extLst>
              <a:ext uri="{FF2B5EF4-FFF2-40B4-BE49-F238E27FC236}">
                <a16:creationId xmlns:a16="http://schemas.microsoft.com/office/drawing/2014/main" id="{9A7E5E59-1A85-4D6C-9DFC-E288DD5ABE98}"/>
              </a:ext>
            </a:extLst>
          </p:cNvPr>
          <p:cNvSpPr/>
          <p:nvPr userDrawn="1"/>
        </p:nvSpPr>
        <p:spPr>
          <a:xfrm rot="5400000">
            <a:off x="9766385" y="-1006534"/>
            <a:ext cx="972645" cy="392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E67B2D7D-08A6-4C69-B43C-2288E5BBDAEA}"/>
              </a:ext>
            </a:extLst>
          </p:cNvPr>
          <p:cNvSpPr>
            <a:spLocks noGrp="1"/>
          </p:cNvSpPr>
          <p:nvPr>
            <p:ph type="title" hasCustomPrompt="1"/>
          </p:nvPr>
        </p:nvSpPr>
        <p:spPr>
          <a:xfrm>
            <a:off x="2891574" y="658420"/>
            <a:ext cx="6408851" cy="665965"/>
          </a:xfrm>
        </p:spPr>
        <p:txBody>
          <a:bodyPr/>
          <a:lstStyle>
            <a:lvl1pPr algn="r">
              <a:defRPr/>
            </a:lvl1pPr>
          </a:lstStyle>
          <a:p>
            <a:r>
              <a:rPr lang="en-US" dirty="0"/>
              <a:t>Click to add title</a:t>
            </a:r>
          </a:p>
        </p:txBody>
      </p:sp>
    </p:spTree>
    <p:extLst>
      <p:ext uri="{BB962C8B-B14F-4D97-AF65-F5344CB8AC3E}">
        <p14:creationId xmlns:p14="http://schemas.microsoft.com/office/powerpoint/2010/main" val="256917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FDE121-67A1-407B-A6E2-D5B255A4F712}"/>
              </a:ext>
            </a:extLst>
          </p:cNvPr>
          <p:cNvSpPr/>
          <p:nvPr userDrawn="1"/>
        </p:nvSpPr>
        <p:spPr>
          <a:xfrm>
            <a:off x="1282168" y="0"/>
            <a:ext cx="1855263" cy="4459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5C2B05-C32D-4F66-8BDA-0F4824844CE9}"/>
              </a:ext>
            </a:extLst>
          </p:cNvPr>
          <p:cNvSpPr>
            <a:spLocks noGrp="1"/>
          </p:cNvSpPr>
          <p:nvPr>
            <p:ph type="title" hasCustomPrompt="1"/>
          </p:nvPr>
        </p:nvSpPr>
        <p:spPr>
          <a:xfrm rot="16200000">
            <a:off x="575672" y="4121035"/>
            <a:ext cx="3337712" cy="639195"/>
          </a:xfrm>
        </p:spPr>
        <p:txBody>
          <a:bodyPr/>
          <a:lstStyle>
            <a:lvl1pPr algn="r">
              <a:defRPr/>
            </a:lvl1pPr>
          </a:lstStyle>
          <a:p>
            <a:r>
              <a:rPr lang="en-US" dirty="0"/>
              <a:t>Click to add title</a:t>
            </a:r>
          </a:p>
        </p:txBody>
      </p:sp>
      <p:sp>
        <p:nvSpPr>
          <p:cNvPr id="4" name="Picture Placeholder 3">
            <a:extLst>
              <a:ext uri="{FF2B5EF4-FFF2-40B4-BE49-F238E27FC236}">
                <a16:creationId xmlns:a16="http://schemas.microsoft.com/office/drawing/2014/main" id="{67AE0851-B0C9-475B-8AD9-7C6A141FDDE0}"/>
              </a:ext>
            </a:extLst>
          </p:cNvPr>
          <p:cNvSpPr>
            <a:spLocks noGrp="1"/>
          </p:cNvSpPr>
          <p:nvPr>
            <p:ph type="pic" sz="quarter" idx="21"/>
          </p:nvPr>
        </p:nvSpPr>
        <p:spPr>
          <a:xfrm>
            <a:off x="4414645" y="758825"/>
            <a:ext cx="599148" cy="600075"/>
          </a:xfrm>
        </p:spPr>
        <p:txBody>
          <a:bodyPr anchor="ctr"/>
          <a:lstStyle>
            <a:lvl1pPr marL="0" indent="0" algn="ctr">
              <a:buNone/>
              <a:defRPr sz="1000"/>
            </a:lvl1pPr>
          </a:lstStyle>
          <a:p>
            <a:endParaRPr lang="en-US" dirty="0"/>
          </a:p>
        </p:txBody>
      </p:sp>
      <p:sp>
        <p:nvSpPr>
          <p:cNvPr id="12" name="Text Placeholder 10">
            <a:extLst>
              <a:ext uri="{FF2B5EF4-FFF2-40B4-BE49-F238E27FC236}">
                <a16:creationId xmlns:a16="http://schemas.microsoft.com/office/drawing/2014/main" id="{32254E01-FD47-43F3-A74C-720A0EA4C249}"/>
              </a:ext>
            </a:extLst>
          </p:cNvPr>
          <p:cNvSpPr>
            <a:spLocks noGrp="1"/>
          </p:cNvSpPr>
          <p:nvPr>
            <p:ph type="body" sz="quarter" idx="17" hasCustomPrompt="1"/>
          </p:nvPr>
        </p:nvSpPr>
        <p:spPr>
          <a:xfrm>
            <a:off x="4414645" y="1388209"/>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8" name="Text Placeholder 10">
            <a:extLst>
              <a:ext uri="{FF2B5EF4-FFF2-40B4-BE49-F238E27FC236}">
                <a16:creationId xmlns:a16="http://schemas.microsoft.com/office/drawing/2014/main" id="{9B911B77-02F4-42D2-8639-A3F7EAFB71EC}"/>
              </a:ext>
            </a:extLst>
          </p:cNvPr>
          <p:cNvSpPr>
            <a:spLocks noGrp="1"/>
          </p:cNvSpPr>
          <p:nvPr>
            <p:ph type="body" sz="quarter" idx="13" hasCustomPrompt="1"/>
          </p:nvPr>
        </p:nvSpPr>
        <p:spPr>
          <a:xfrm>
            <a:off x="4414645" y="1767713"/>
            <a:ext cx="3281555" cy="1125740"/>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2" name="Picture Placeholder 3">
            <a:extLst>
              <a:ext uri="{FF2B5EF4-FFF2-40B4-BE49-F238E27FC236}">
                <a16:creationId xmlns:a16="http://schemas.microsoft.com/office/drawing/2014/main" id="{0FBF118A-5599-4A55-9939-8075D74851A3}"/>
              </a:ext>
            </a:extLst>
          </p:cNvPr>
          <p:cNvSpPr>
            <a:spLocks noGrp="1"/>
          </p:cNvSpPr>
          <p:nvPr>
            <p:ph type="pic" sz="quarter" idx="22"/>
          </p:nvPr>
        </p:nvSpPr>
        <p:spPr>
          <a:xfrm>
            <a:off x="4414645" y="3251858"/>
            <a:ext cx="599148" cy="600075"/>
          </a:xfrm>
        </p:spPr>
        <p:txBody>
          <a:bodyPr anchor="ctr"/>
          <a:lstStyle>
            <a:lvl1pPr marL="0" indent="0" algn="ctr">
              <a:buNone/>
              <a:defRPr sz="1000"/>
            </a:lvl1pPr>
          </a:lstStyle>
          <a:p>
            <a:endParaRPr lang="en-US" dirty="0"/>
          </a:p>
        </p:txBody>
      </p:sp>
      <p:sp>
        <p:nvSpPr>
          <p:cNvPr id="14" name="Text Placeholder 10">
            <a:extLst>
              <a:ext uri="{FF2B5EF4-FFF2-40B4-BE49-F238E27FC236}">
                <a16:creationId xmlns:a16="http://schemas.microsoft.com/office/drawing/2014/main" id="{066BB17E-99F0-43A3-99AA-F928695311F6}"/>
              </a:ext>
            </a:extLst>
          </p:cNvPr>
          <p:cNvSpPr>
            <a:spLocks noGrp="1"/>
          </p:cNvSpPr>
          <p:nvPr>
            <p:ph type="body" sz="quarter" idx="19" hasCustomPrompt="1"/>
          </p:nvPr>
        </p:nvSpPr>
        <p:spPr>
          <a:xfrm>
            <a:off x="4414645" y="3866925"/>
            <a:ext cx="3281555" cy="428891"/>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0" name="Text Placeholder 10">
            <a:extLst>
              <a:ext uri="{FF2B5EF4-FFF2-40B4-BE49-F238E27FC236}">
                <a16:creationId xmlns:a16="http://schemas.microsoft.com/office/drawing/2014/main" id="{934F74CA-3E2F-4F3A-BE25-F8D9572179A2}"/>
              </a:ext>
            </a:extLst>
          </p:cNvPr>
          <p:cNvSpPr>
            <a:spLocks noGrp="1"/>
          </p:cNvSpPr>
          <p:nvPr>
            <p:ph type="body" sz="quarter" idx="15" hasCustomPrompt="1"/>
          </p:nvPr>
        </p:nvSpPr>
        <p:spPr>
          <a:xfrm>
            <a:off x="4414645" y="4248925"/>
            <a:ext cx="3281555" cy="1429216"/>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7" name="Picture Placeholder 3">
            <a:extLst>
              <a:ext uri="{FF2B5EF4-FFF2-40B4-BE49-F238E27FC236}">
                <a16:creationId xmlns:a16="http://schemas.microsoft.com/office/drawing/2014/main" id="{B5A383D6-9A09-46E4-8DD5-684C3B04E152}"/>
              </a:ext>
            </a:extLst>
          </p:cNvPr>
          <p:cNvSpPr>
            <a:spLocks noGrp="1"/>
          </p:cNvSpPr>
          <p:nvPr>
            <p:ph type="pic" sz="quarter" idx="24"/>
          </p:nvPr>
        </p:nvSpPr>
        <p:spPr>
          <a:xfrm>
            <a:off x="8077157" y="773142"/>
            <a:ext cx="599148" cy="600075"/>
          </a:xfrm>
        </p:spPr>
        <p:txBody>
          <a:bodyPr anchor="ctr"/>
          <a:lstStyle>
            <a:lvl1pPr marL="0" indent="0" algn="ctr">
              <a:buNone/>
              <a:defRPr sz="1000"/>
            </a:lvl1pPr>
          </a:lstStyle>
          <a:p>
            <a:endParaRPr lang="en-US" dirty="0"/>
          </a:p>
        </p:txBody>
      </p:sp>
      <p:sp>
        <p:nvSpPr>
          <p:cNvPr id="13" name="Text Placeholder 10">
            <a:extLst>
              <a:ext uri="{FF2B5EF4-FFF2-40B4-BE49-F238E27FC236}">
                <a16:creationId xmlns:a16="http://schemas.microsoft.com/office/drawing/2014/main" id="{76D712C8-D0F1-407A-AAC4-D86C1FDDCDCF}"/>
              </a:ext>
            </a:extLst>
          </p:cNvPr>
          <p:cNvSpPr>
            <a:spLocks noGrp="1"/>
          </p:cNvSpPr>
          <p:nvPr>
            <p:ph type="body" sz="quarter" idx="18" hasCustomPrompt="1"/>
          </p:nvPr>
        </p:nvSpPr>
        <p:spPr>
          <a:xfrm>
            <a:off x="8072244" y="1388209"/>
            <a:ext cx="3281556"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9" name="Text Placeholder 10">
            <a:extLst>
              <a:ext uri="{FF2B5EF4-FFF2-40B4-BE49-F238E27FC236}">
                <a16:creationId xmlns:a16="http://schemas.microsoft.com/office/drawing/2014/main" id="{41C731A4-58E7-4726-BFC7-23260BCD624E}"/>
              </a:ext>
            </a:extLst>
          </p:cNvPr>
          <p:cNvSpPr>
            <a:spLocks noGrp="1"/>
          </p:cNvSpPr>
          <p:nvPr>
            <p:ph type="body" sz="quarter" idx="14" hasCustomPrompt="1"/>
          </p:nvPr>
        </p:nvSpPr>
        <p:spPr>
          <a:xfrm>
            <a:off x="8072244" y="1767713"/>
            <a:ext cx="3281556" cy="1125740"/>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6" name="Picture Placeholder 3">
            <a:extLst>
              <a:ext uri="{FF2B5EF4-FFF2-40B4-BE49-F238E27FC236}">
                <a16:creationId xmlns:a16="http://schemas.microsoft.com/office/drawing/2014/main" id="{533CF28F-2EF0-4DE6-AD35-043AAA87EEC1}"/>
              </a:ext>
            </a:extLst>
          </p:cNvPr>
          <p:cNvSpPr>
            <a:spLocks noGrp="1"/>
          </p:cNvSpPr>
          <p:nvPr>
            <p:ph type="pic" sz="quarter" idx="23"/>
          </p:nvPr>
        </p:nvSpPr>
        <p:spPr>
          <a:xfrm>
            <a:off x="8072244" y="3237794"/>
            <a:ext cx="599148" cy="600075"/>
          </a:xfrm>
        </p:spPr>
        <p:txBody>
          <a:bodyPr anchor="ctr"/>
          <a:lstStyle>
            <a:lvl1pPr marL="0" indent="0" algn="ctr">
              <a:buNone/>
              <a:defRPr sz="1000"/>
            </a:lvl1pPr>
          </a:lstStyle>
          <a:p>
            <a:endParaRPr lang="en-US" dirty="0"/>
          </a:p>
        </p:txBody>
      </p:sp>
      <p:sp>
        <p:nvSpPr>
          <p:cNvPr id="15" name="Text Placeholder 10">
            <a:extLst>
              <a:ext uri="{FF2B5EF4-FFF2-40B4-BE49-F238E27FC236}">
                <a16:creationId xmlns:a16="http://schemas.microsoft.com/office/drawing/2014/main" id="{098ABB59-CA95-470C-A29D-627B16E69E8E}"/>
              </a:ext>
            </a:extLst>
          </p:cNvPr>
          <p:cNvSpPr>
            <a:spLocks noGrp="1"/>
          </p:cNvSpPr>
          <p:nvPr>
            <p:ph type="body" sz="quarter" idx="20" hasCustomPrompt="1"/>
          </p:nvPr>
        </p:nvSpPr>
        <p:spPr>
          <a:xfrm>
            <a:off x="8072244" y="3866925"/>
            <a:ext cx="3281556" cy="428891"/>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1" name="Text Placeholder 10">
            <a:extLst>
              <a:ext uri="{FF2B5EF4-FFF2-40B4-BE49-F238E27FC236}">
                <a16:creationId xmlns:a16="http://schemas.microsoft.com/office/drawing/2014/main" id="{FB571488-55CE-40DF-84B6-A5166E2BEF92}"/>
              </a:ext>
            </a:extLst>
          </p:cNvPr>
          <p:cNvSpPr>
            <a:spLocks noGrp="1"/>
          </p:cNvSpPr>
          <p:nvPr>
            <p:ph type="body" sz="quarter" idx="16" hasCustomPrompt="1"/>
          </p:nvPr>
        </p:nvSpPr>
        <p:spPr>
          <a:xfrm>
            <a:off x="8072244" y="4248925"/>
            <a:ext cx="3281556" cy="1429216"/>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E7D15CF3-8EFD-40BC-B749-25F401BC162C}"/>
              </a:ext>
            </a:extLst>
          </p:cNvPr>
          <p:cNvSpPr>
            <a:spLocks noGrp="1"/>
          </p:cNvSpPr>
          <p:nvPr>
            <p:ph type="dt" sz="half" idx="10"/>
          </p:nvPr>
        </p:nvSpPr>
        <p:spPr/>
        <p:txBody>
          <a:bodyPr>
            <a:noAutofit/>
          </a:bodyPr>
          <a:lstStyle/>
          <a:p>
            <a:r>
              <a:rPr lang="en-US"/>
              <a:t>8/03/20XX</a:t>
            </a:r>
            <a:endParaRPr lang="en-US" dirty="0"/>
          </a:p>
        </p:txBody>
      </p:sp>
      <p:sp>
        <p:nvSpPr>
          <p:cNvPr id="6" name="Footer Placeholder 5">
            <a:extLst>
              <a:ext uri="{FF2B5EF4-FFF2-40B4-BE49-F238E27FC236}">
                <a16:creationId xmlns:a16="http://schemas.microsoft.com/office/drawing/2014/main" id="{8A1DB08D-5054-4577-AA1B-BA9D87CF8BD2}"/>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9FEF9931-2A77-46BF-822E-D503CEAF6E2C}"/>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Tree>
    <p:extLst>
      <p:ext uri="{BB962C8B-B14F-4D97-AF65-F5344CB8AC3E}">
        <p14:creationId xmlns:p14="http://schemas.microsoft.com/office/powerpoint/2010/main" val="64161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93F3E0E-712E-4821-A89E-6727BD3825A0}"/>
              </a:ext>
            </a:extLst>
          </p:cNvPr>
          <p:cNvSpPr>
            <a:spLocks noGrp="1"/>
          </p:cNvSpPr>
          <p:nvPr>
            <p:ph type="pic" sz="quarter" idx="16" hasCustomPrompt="1"/>
          </p:nvPr>
        </p:nvSpPr>
        <p:spPr>
          <a:xfrm>
            <a:off x="0" y="466725"/>
            <a:ext cx="4858139" cy="5924550"/>
          </a:xfrm>
        </p:spPr>
        <p:txBody>
          <a:bodyPr>
            <a:noAutofit/>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394311D2-47FE-44C1-9B1C-179CAA338029}"/>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a:t>8/03/20XX</a:t>
            </a:r>
            <a:endParaRPr lang="en-US" dirty="0"/>
          </a:p>
        </p:txBody>
      </p:sp>
      <p:sp>
        <p:nvSpPr>
          <p:cNvPr id="8" name="Footer Placeholder 7">
            <a:extLst>
              <a:ext uri="{FF2B5EF4-FFF2-40B4-BE49-F238E27FC236}">
                <a16:creationId xmlns:a16="http://schemas.microsoft.com/office/drawing/2014/main" id="{6EDFF648-B296-4801-91A9-A6868BFA7F63}"/>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9" name="Slide Number Placeholder 8">
            <a:extLst>
              <a:ext uri="{FF2B5EF4-FFF2-40B4-BE49-F238E27FC236}">
                <a16:creationId xmlns:a16="http://schemas.microsoft.com/office/drawing/2014/main" id="{7364D7C8-0561-4530-BCD5-AB0BB1977A4F}"/>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10" name="Text Placeholder 10">
            <a:extLst>
              <a:ext uri="{FF2B5EF4-FFF2-40B4-BE49-F238E27FC236}">
                <a16:creationId xmlns:a16="http://schemas.microsoft.com/office/drawing/2014/main" id="{B50F7E33-83E1-4951-9CEC-14866D6A3C44}"/>
              </a:ext>
            </a:extLst>
          </p:cNvPr>
          <p:cNvSpPr>
            <a:spLocks noGrp="1"/>
          </p:cNvSpPr>
          <p:nvPr>
            <p:ph type="body" sz="quarter" idx="13" hasCustomPrompt="1"/>
          </p:nvPr>
        </p:nvSpPr>
        <p:spPr>
          <a:xfrm>
            <a:off x="5598135" y="2759613"/>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4F01B4AA-8A2C-488B-A306-BC09BA1C66A5}"/>
              </a:ext>
            </a:extLst>
          </p:cNvPr>
          <p:cNvSpPr>
            <a:spLocks noGrp="1"/>
          </p:cNvSpPr>
          <p:nvPr>
            <p:ph type="body" sz="quarter" idx="17" hasCustomPrompt="1"/>
          </p:nvPr>
        </p:nvSpPr>
        <p:spPr>
          <a:xfrm>
            <a:off x="5598135" y="2176946"/>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C79840D9-3F3D-4DFB-9592-867BB8CA12E3}"/>
              </a:ext>
            </a:extLst>
          </p:cNvPr>
          <p:cNvSpPr>
            <a:spLocks noGrp="1"/>
          </p:cNvSpPr>
          <p:nvPr>
            <p:ph type="body" sz="quarter" idx="18" hasCustomPrompt="1"/>
          </p:nvPr>
        </p:nvSpPr>
        <p:spPr>
          <a:xfrm>
            <a:off x="8845966" y="2759613"/>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32DFBC7C-0887-40D8-93DA-CBE9F58B1CBD}"/>
              </a:ext>
            </a:extLst>
          </p:cNvPr>
          <p:cNvSpPr>
            <a:spLocks noGrp="1"/>
          </p:cNvSpPr>
          <p:nvPr>
            <p:ph type="body" sz="quarter" idx="19" hasCustomPrompt="1"/>
          </p:nvPr>
        </p:nvSpPr>
        <p:spPr>
          <a:xfrm>
            <a:off x="8845966" y="2176946"/>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4" name="Text Placeholder 10">
            <a:extLst>
              <a:ext uri="{FF2B5EF4-FFF2-40B4-BE49-F238E27FC236}">
                <a16:creationId xmlns:a16="http://schemas.microsoft.com/office/drawing/2014/main" id="{C3C60B52-4450-4317-A5DF-A3E617C12A21}"/>
              </a:ext>
            </a:extLst>
          </p:cNvPr>
          <p:cNvSpPr>
            <a:spLocks noGrp="1"/>
          </p:cNvSpPr>
          <p:nvPr>
            <p:ph type="body" sz="quarter" idx="20" hasCustomPrompt="1"/>
          </p:nvPr>
        </p:nvSpPr>
        <p:spPr>
          <a:xfrm>
            <a:off x="5598135" y="4712146"/>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5" name="Text Placeholder 10">
            <a:extLst>
              <a:ext uri="{FF2B5EF4-FFF2-40B4-BE49-F238E27FC236}">
                <a16:creationId xmlns:a16="http://schemas.microsoft.com/office/drawing/2014/main" id="{75F1DE6B-CBDA-40EB-A055-4FDC09ACC656}"/>
              </a:ext>
            </a:extLst>
          </p:cNvPr>
          <p:cNvSpPr>
            <a:spLocks noGrp="1"/>
          </p:cNvSpPr>
          <p:nvPr>
            <p:ph type="body" sz="quarter" idx="21" hasCustomPrompt="1"/>
          </p:nvPr>
        </p:nvSpPr>
        <p:spPr>
          <a:xfrm>
            <a:off x="5598135" y="4129479"/>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6" name="Text Placeholder 10">
            <a:extLst>
              <a:ext uri="{FF2B5EF4-FFF2-40B4-BE49-F238E27FC236}">
                <a16:creationId xmlns:a16="http://schemas.microsoft.com/office/drawing/2014/main" id="{A9593E99-8D88-45AD-83AF-7F7F9AB6930E}"/>
              </a:ext>
            </a:extLst>
          </p:cNvPr>
          <p:cNvSpPr>
            <a:spLocks noGrp="1"/>
          </p:cNvSpPr>
          <p:nvPr>
            <p:ph type="body" sz="quarter" idx="22" hasCustomPrompt="1"/>
          </p:nvPr>
        </p:nvSpPr>
        <p:spPr>
          <a:xfrm>
            <a:off x="8845966" y="4712146"/>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D95823CC-CA7F-4F5B-B442-48A39696933C}"/>
              </a:ext>
            </a:extLst>
          </p:cNvPr>
          <p:cNvSpPr>
            <a:spLocks noGrp="1"/>
          </p:cNvSpPr>
          <p:nvPr>
            <p:ph type="body" sz="quarter" idx="23" hasCustomPrompt="1"/>
          </p:nvPr>
        </p:nvSpPr>
        <p:spPr>
          <a:xfrm>
            <a:off x="8845966" y="4129479"/>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38F87501-8949-4796-90C5-50D20B54AAF9}"/>
              </a:ext>
            </a:extLst>
          </p:cNvPr>
          <p:cNvSpPr>
            <a:spLocks noGrp="1"/>
          </p:cNvSpPr>
          <p:nvPr>
            <p:ph type="title"/>
          </p:nvPr>
        </p:nvSpPr>
        <p:spPr>
          <a:xfrm>
            <a:off x="5586411" y="941112"/>
            <a:ext cx="6074545" cy="639192"/>
          </a:xfrm>
        </p:spPr>
        <p:txBody>
          <a:bodyPr/>
          <a:lstStyle/>
          <a:p>
            <a:r>
              <a:rPr lang="en-US" dirty="0"/>
              <a:t>Click to edit Master title style</a:t>
            </a:r>
          </a:p>
        </p:txBody>
      </p:sp>
    </p:spTree>
    <p:extLst>
      <p:ext uri="{BB962C8B-B14F-4D97-AF65-F5344CB8AC3E}">
        <p14:creationId xmlns:p14="http://schemas.microsoft.com/office/powerpoint/2010/main" val="398336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0A3F71-78A0-4742-B701-4A1489F5A7CD}"/>
              </a:ext>
              <a:ext uri="{C183D7F6-B498-43B3-948B-1728B52AA6E4}">
                <adec:decorative xmlns:adec="http://schemas.microsoft.com/office/drawing/2017/decorative" val="1"/>
              </a:ext>
            </a:extLst>
          </p:cNvPr>
          <p:cNvSpPr/>
          <p:nvPr userDrawn="1"/>
        </p:nvSpPr>
        <p:spPr>
          <a:xfrm>
            <a:off x="0" y="3169108"/>
            <a:ext cx="4243755" cy="20771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Picture Placeholder 9">
            <a:extLst>
              <a:ext uri="{FF2B5EF4-FFF2-40B4-BE49-F238E27FC236}">
                <a16:creationId xmlns:a16="http://schemas.microsoft.com/office/drawing/2014/main" id="{2CB7E97A-4B46-429D-80E3-5A2E689EFAFE}"/>
              </a:ext>
            </a:extLst>
          </p:cNvPr>
          <p:cNvSpPr>
            <a:spLocks noGrp="1"/>
          </p:cNvSpPr>
          <p:nvPr>
            <p:ph type="pic" sz="quarter" idx="13" hasCustomPrompt="1"/>
          </p:nvPr>
        </p:nvSpPr>
        <p:spPr>
          <a:xfrm>
            <a:off x="3000375" y="466724"/>
            <a:ext cx="9191625" cy="6391275"/>
          </a:xfrm>
          <a:custGeom>
            <a:avLst/>
            <a:gdLst>
              <a:gd name="connsiteX0" fmla="*/ 0 w 9191625"/>
              <a:gd name="connsiteY0" fmla="*/ 0 h 6391275"/>
              <a:gd name="connsiteX1" fmla="*/ 9191625 w 9191625"/>
              <a:gd name="connsiteY1" fmla="*/ 0 h 6391275"/>
              <a:gd name="connsiteX2" fmla="*/ 9191625 w 9191625"/>
              <a:gd name="connsiteY2" fmla="*/ 6391275 h 6391275"/>
              <a:gd name="connsiteX3" fmla="*/ 0 w 9191625"/>
              <a:gd name="connsiteY3" fmla="*/ 6391275 h 6391275"/>
              <a:gd name="connsiteX4" fmla="*/ 0 w 9191625"/>
              <a:gd name="connsiteY4" fmla="*/ 4779506 h 6391275"/>
              <a:gd name="connsiteX5" fmla="*/ 1243380 w 9191625"/>
              <a:gd name="connsiteY5" fmla="*/ 4779506 h 6391275"/>
              <a:gd name="connsiteX6" fmla="*/ 1243380 w 9191625"/>
              <a:gd name="connsiteY6" fmla="*/ 2702384 h 6391275"/>
              <a:gd name="connsiteX7" fmla="*/ 0 w 9191625"/>
              <a:gd name="connsiteY7" fmla="*/ 2702384 h 63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1625" h="6391275">
                <a:moveTo>
                  <a:pt x="0" y="0"/>
                </a:moveTo>
                <a:lnTo>
                  <a:pt x="9191625" y="0"/>
                </a:lnTo>
                <a:lnTo>
                  <a:pt x="9191625" y="6391275"/>
                </a:lnTo>
                <a:lnTo>
                  <a:pt x="0" y="6391275"/>
                </a:lnTo>
                <a:lnTo>
                  <a:pt x="0" y="4779506"/>
                </a:lnTo>
                <a:lnTo>
                  <a:pt x="1243380" y="4779506"/>
                </a:lnTo>
                <a:lnTo>
                  <a:pt x="1243380" y="2702384"/>
                </a:lnTo>
                <a:lnTo>
                  <a:pt x="0" y="2702384"/>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6059D5F7-4F29-467D-8261-4E075BB20C92}"/>
              </a:ext>
            </a:extLst>
          </p:cNvPr>
          <p:cNvSpPr>
            <a:spLocks noGrp="1"/>
          </p:cNvSpPr>
          <p:nvPr>
            <p:ph type="dt" sz="half" idx="10"/>
          </p:nvPr>
        </p:nvSpPr>
        <p:spPr/>
        <p:txBody>
          <a:bodyPr>
            <a:noAutofit/>
          </a:bodyPr>
          <a:lstStyle>
            <a:lvl1pPr>
              <a:defRPr>
                <a:solidFill>
                  <a:schemeClr val="accent1"/>
                </a:solidFill>
              </a:defRPr>
            </a:lvl1pPr>
          </a:lstStyle>
          <a:p>
            <a:r>
              <a:rPr lang="en-US"/>
              <a:t>8/03/20XX</a:t>
            </a:r>
            <a:endParaRPr lang="en-US" dirty="0"/>
          </a:p>
        </p:txBody>
      </p:sp>
      <p:sp>
        <p:nvSpPr>
          <p:cNvPr id="4" name="Footer Placeholder 3">
            <a:extLst>
              <a:ext uri="{FF2B5EF4-FFF2-40B4-BE49-F238E27FC236}">
                <a16:creationId xmlns:a16="http://schemas.microsoft.com/office/drawing/2014/main" id="{DE2C6787-293A-4CC2-A2D2-E2881CC61451}"/>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A611C36F-4448-4279-8552-28C42ECE4928}"/>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CCB8AC8A-361C-4A01-AEB1-112BEAC4873A}"/>
              </a:ext>
            </a:extLst>
          </p:cNvPr>
          <p:cNvSpPr>
            <a:spLocks noGrp="1"/>
          </p:cNvSpPr>
          <p:nvPr>
            <p:ph type="body" sz="quarter" idx="16" hasCustomPrompt="1"/>
          </p:nvPr>
        </p:nvSpPr>
        <p:spPr>
          <a:xfrm>
            <a:off x="362133" y="3384898"/>
            <a:ext cx="3519487" cy="1588392"/>
          </a:xfrm>
          <a:prstGeom prst="rect">
            <a:avLst/>
          </a:prstGeom>
        </p:spPr>
        <p:txBody>
          <a:bodyPr anchor="ctr">
            <a:noAutofit/>
          </a:bodyPr>
          <a:lstStyle>
            <a:lvl1pPr marL="0" indent="0" algn="l">
              <a:lnSpc>
                <a:spcPct val="150000"/>
              </a:lnSpc>
              <a:spcBef>
                <a:spcPts val="0"/>
              </a:spcBef>
              <a:buNone/>
              <a:defRPr sz="16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BE847092-EAA4-4108-A528-108AD1F96436}"/>
              </a:ext>
            </a:extLst>
          </p:cNvPr>
          <p:cNvSpPr>
            <a:spLocks noGrp="1"/>
          </p:cNvSpPr>
          <p:nvPr>
            <p:ph type="title" hasCustomPrompt="1"/>
          </p:nvPr>
        </p:nvSpPr>
        <p:spPr>
          <a:xfrm>
            <a:off x="1200518" y="2211168"/>
            <a:ext cx="5829300" cy="662096"/>
          </a:xfrm>
        </p:spPr>
        <p:txBody>
          <a:bodyPr/>
          <a:lstStyle>
            <a:lvl1pPr>
              <a:defRPr/>
            </a:lvl1pPr>
          </a:lstStyle>
          <a:p>
            <a:r>
              <a:rPr lang="en-US" dirty="0"/>
              <a:t>Click to add title</a:t>
            </a:r>
          </a:p>
        </p:txBody>
      </p:sp>
    </p:spTree>
    <p:extLst>
      <p:ext uri="{BB962C8B-B14F-4D97-AF65-F5344CB8AC3E}">
        <p14:creationId xmlns:p14="http://schemas.microsoft.com/office/powerpoint/2010/main" val="29670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FABFC7-4108-49F4-A75A-5AB472AA2031}"/>
              </a:ext>
              <a:ext uri="{C183D7F6-B498-43B3-948B-1728B52AA6E4}">
                <adec:decorative xmlns:adec="http://schemas.microsoft.com/office/drawing/2017/decorative" val="1"/>
              </a:ext>
            </a:extLst>
          </p:cNvPr>
          <p:cNvSpPr/>
          <p:nvPr userDrawn="1"/>
        </p:nvSpPr>
        <p:spPr>
          <a:xfrm>
            <a:off x="0" y="2847139"/>
            <a:ext cx="12192000" cy="11637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Picture Placeholder 6">
            <a:extLst>
              <a:ext uri="{FF2B5EF4-FFF2-40B4-BE49-F238E27FC236}">
                <a16:creationId xmlns:a16="http://schemas.microsoft.com/office/drawing/2014/main" id="{B162CB3A-11BC-4C5C-B53D-B965CFA2B685}"/>
              </a:ext>
            </a:extLst>
          </p:cNvPr>
          <p:cNvSpPr>
            <a:spLocks noGrp="1"/>
          </p:cNvSpPr>
          <p:nvPr>
            <p:ph type="pic" sz="quarter" idx="10" hasCustomPrompt="1"/>
          </p:nvPr>
        </p:nvSpPr>
        <p:spPr>
          <a:xfrm>
            <a:off x="466725" y="466725"/>
            <a:ext cx="11258550" cy="5924550"/>
          </a:xfrm>
          <a:custGeom>
            <a:avLst/>
            <a:gdLst>
              <a:gd name="connsiteX0" fmla="*/ 0 w 11258550"/>
              <a:gd name="connsiteY0" fmla="*/ 3544135 h 5924550"/>
              <a:gd name="connsiteX1" fmla="*/ 11258550 w 11258550"/>
              <a:gd name="connsiteY1" fmla="*/ 3544135 h 5924550"/>
              <a:gd name="connsiteX2" fmla="*/ 11258550 w 11258550"/>
              <a:gd name="connsiteY2" fmla="*/ 5924550 h 5924550"/>
              <a:gd name="connsiteX3" fmla="*/ 0 w 11258550"/>
              <a:gd name="connsiteY3" fmla="*/ 5924550 h 5924550"/>
              <a:gd name="connsiteX4" fmla="*/ 0 w 11258550"/>
              <a:gd name="connsiteY4" fmla="*/ 0 h 5924550"/>
              <a:gd name="connsiteX5" fmla="*/ 11258550 w 11258550"/>
              <a:gd name="connsiteY5" fmla="*/ 0 h 5924550"/>
              <a:gd name="connsiteX6" fmla="*/ 11258550 w 11258550"/>
              <a:gd name="connsiteY6" fmla="*/ 2380414 h 5924550"/>
              <a:gd name="connsiteX7" fmla="*/ 0 w 11258550"/>
              <a:gd name="connsiteY7" fmla="*/ 2380414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3544135"/>
                </a:moveTo>
                <a:lnTo>
                  <a:pt x="11258550" y="3544135"/>
                </a:lnTo>
                <a:lnTo>
                  <a:pt x="11258550" y="5924550"/>
                </a:lnTo>
                <a:lnTo>
                  <a:pt x="0" y="5924550"/>
                </a:lnTo>
                <a:close/>
                <a:moveTo>
                  <a:pt x="0" y="0"/>
                </a:moveTo>
                <a:lnTo>
                  <a:pt x="11258550" y="0"/>
                </a:lnTo>
                <a:lnTo>
                  <a:pt x="11258550" y="2380414"/>
                </a:lnTo>
                <a:lnTo>
                  <a:pt x="0" y="2380414"/>
                </a:lnTo>
                <a:close/>
              </a:path>
            </a:pathLst>
          </a:custGeom>
        </p:spPr>
        <p:txBody>
          <a:bodyPr wrap="square">
            <a:noAutofit/>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DF9EBBDF-3A3F-40FD-9752-1D92BFAD1908}"/>
              </a:ext>
            </a:extLst>
          </p:cNvPr>
          <p:cNvSpPr>
            <a:spLocks noGrp="1"/>
          </p:cNvSpPr>
          <p:nvPr>
            <p:ph type="title" hasCustomPrompt="1"/>
          </p:nvPr>
        </p:nvSpPr>
        <p:spPr>
          <a:xfrm>
            <a:off x="1889738" y="3001020"/>
            <a:ext cx="8412524" cy="938559"/>
          </a:xfrm>
        </p:spPr>
        <p:txBody>
          <a:bodyPr/>
          <a:lstStyle>
            <a:lvl1pPr algn="ctr">
              <a:defRPr sz="5000" spc="100" baseline="0"/>
            </a:lvl1pPr>
          </a:lstStyle>
          <a:p>
            <a:r>
              <a:rPr lang="en-US" dirty="0"/>
              <a:t>Click to add title</a:t>
            </a:r>
          </a:p>
        </p:txBody>
      </p:sp>
    </p:spTree>
    <p:extLst>
      <p:ext uri="{BB962C8B-B14F-4D97-AF65-F5344CB8AC3E}">
        <p14:creationId xmlns:p14="http://schemas.microsoft.com/office/powerpoint/2010/main" val="346232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457E51-8279-450D-ABC2-889F91AD715A}"/>
              </a:ext>
            </a:extLst>
          </p:cNvPr>
          <p:cNvSpPr>
            <a:spLocks noGrp="1"/>
          </p:cNvSpPr>
          <p:nvPr>
            <p:ph type="dt" sz="half" idx="10"/>
          </p:nvPr>
        </p:nvSpPr>
        <p:spPr/>
        <p:txBody>
          <a:bodyPr>
            <a:noAutofit/>
          </a:bodyPr>
          <a:lstStyle/>
          <a:p>
            <a:r>
              <a:rPr lang="en-US"/>
              <a:t>8/03/20XX</a:t>
            </a:r>
            <a:endParaRPr lang="en-US" dirty="0"/>
          </a:p>
        </p:txBody>
      </p:sp>
      <p:sp>
        <p:nvSpPr>
          <p:cNvPr id="6" name="Footer Placeholder 5">
            <a:extLst>
              <a:ext uri="{FF2B5EF4-FFF2-40B4-BE49-F238E27FC236}">
                <a16:creationId xmlns:a16="http://schemas.microsoft.com/office/drawing/2014/main" id="{44F52AC3-8AAB-49A9-8BB4-9A82193F9C05}"/>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C242EBEF-1685-466C-9FC9-D1A2D4A6895D}"/>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5360F31D-8187-4BBF-807F-BCD7628363E1}"/>
              </a:ext>
            </a:extLst>
          </p:cNvPr>
          <p:cNvSpPr>
            <a:spLocks noGrp="1"/>
          </p:cNvSpPr>
          <p:nvPr>
            <p:ph type="pic" sz="quarter" idx="13" hasCustomPrompt="1"/>
          </p:nvPr>
        </p:nvSpPr>
        <p:spPr>
          <a:xfrm flipH="1">
            <a:off x="1" y="466725"/>
            <a:ext cx="6096000" cy="5924550"/>
          </a:xfrm>
        </p:spPr>
        <p:txBody>
          <a:bodyPr>
            <a:noAutofit/>
          </a:bodyPr>
          <a:lstStyle>
            <a:lvl1pPr marL="0" indent="0" algn="ctr">
              <a:buNone/>
              <a:defRPr/>
            </a:lvl1pPr>
          </a:lstStyle>
          <a:p>
            <a:r>
              <a:rPr lang="en-US" dirty="0"/>
              <a:t>Click to add photo</a:t>
            </a:r>
          </a:p>
        </p:txBody>
      </p:sp>
      <p:sp>
        <p:nvSpPr>
          <p:cNvPr id="10" name="Text Placeholder 10">
            <a:extLst>
              <a:ext uri="{FF2B5EF4-FFF2-40B4-BE49-F238E27FC236}">
                <a16:creationId xmlns:a16="http://schemas.microsoft.com/office/drawing/2014/main" id="{361D3AC4-50E4-442B-88DA-99E01D461FAD}"/>
              </a:ext>
            </a:extLst>
          </p:cNvPr>
          <p:cNvSpPr>
            <a:spLocks noGrp="1"/>
          </p:cNvSpPr>
          <p:nvPr>
            <p:ph type="body" sz="quarter" idx="16" hasCustomPrompt="1"/>
          </p:nvPr>
        </p:nvSpPr>
        <p:spPr>
          <a:xfrm>
            <a:off x="6934200" y="2183098"/>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BA1C8C7-E942-4381-8DFB-35C0D375D503}"/>
              </a:ext>
            </a:extLst>
          </p:cNvPr>
          <p:cNvSpPr>
            <a:spLocks noGrp="1"/>
          </p:cNvSpPr>
          <p:nvPr>
            <p:ph type="body" sz="quarter" idx="17" hasCustomPrompt="1"/>
          </p:nvPr>
        </p:nvSpPr>
        <p:spPr>
          <a:xfrm>
            <a:off x="6934200" y="1632228"/>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18" name="Text Placeholder 10">
            <a:extLst>
              <a:ext uri="{FF2B5EF4-FFF2-40B4-BE49-F238E27FC236}">
                <a16:creationId xmlns:a16="http://schemas.microsoft.com/office/drawing/2014/main" id="{619FB69F-436E-4680-805E-129656D1FC8B}"/>
              </a:ext>
            </a:extLst>
          </p:cNvPr>
          <p:cNvSpPr>
            <a:spLocks noGrp="1"/>
          </p:cNvSpPr>
          <p:nvPr>
            <p:ph type="body" sz="quarter" idx="18" hasCustomPrompt="1"/>
          </p:nvPr>
        </p:nvSpPr>
        <p:spPr>
          <a:xfrm>
            <a:off x="6934200" y="3732794"/>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9" name="Text Placeholder 10">
            <a:extLst>
              <a:ext uri="{FF2B5EF4-FFF2-40B4-BE49-F238E27FC236}">
                <a16:creationId xmlns:a16="http://schemas.microsoft.com/office/drawing/2014/main" id="{9EEFB823-5D40-4C5F-8E5C-8DA54596313D}"/>
              </a:ext>
            </a:extLst>
          </p:cNvPr>
          <p:cNvSpPr>
            <a:spLocks noGrp="1"/>
          </p:cNvSpPr>
          <p:nvPr>
            <p:ph type="body" sz="quarter" idx="19" hasCustomPrompt="1"/>
          </p:nvPr>
        </p:nvSpPr>
        <p:spPr>
          <a:xfrm>
            <a:off x="6934200" y="3181924"/>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20" name="Text Placeholder 10">
            <a:extLst>
              <a:ext uri="{FF2B5EF4-FFF2-40B4-BE49-F238E27FC236}">
                <a16:creationId xmlns:a16="http://schemas.microsoft.com/office/drawing/2014/main" id="{97A70DDF-2854-466D-AE9A-7AA7BF32982D}"/>
              </a:ext>
            </a:extLst>
          </p:cNvPr>
          <p:cNvSpPr>
            <a:spLocks noGrp="1"/>
          </p:cNvSpPr>
          <p:nvPr>
            <p:ph type="body" sz="quarter" idx="20" hasCustomPrompt="1"/>
          </p:nvPr>
        </p:nvSpPr>
        <p:spPr>
          <a:xfrm>
            <a:off x="6934200" y="5307885"/>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1" name="Text Placeholder 10">
            <a:extLst>
              <a:ext uri="{FF2B5EF4-FFF2-40B4-BE49-F238E27FC236}">
                <a16:creationId xmlns:a16="http://schemas.microsoft.com/office/drawing/2014/main" id="{C6C41E82-34D6-471D-81E8-FCA62C7F22F7}"/>
              </a:ext>
            </a:extLst>
          </p:cNvPr>
          <p:cNvSpPr>
            <a:spLocks noGrp="1"/>
          </p:cNvSpPr>
          <p:nvPr>
            <p:ph type="body" sz="quarter" idx="21" hasCustomPrompt="1"/>
          </p:nvPr>
        </p:nvSpPr>
        <p:spPr>
          <a:xfrm>
            <a:off x="6934200" y="4757015"/>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7A0E1AE8-90BE-4DE3-93E9-B997D48FE671}"/>
              </a:ext>
            </a:extLst>
          </p:cNvPr>
          <p:cNvSpPr>
            <a:spLocks noGrp="1"/>
          </p:cNvSpPr>
          <p:nvPr>
            <p:ph type="title" hasCustomPrompt="1"/>
          </p:nvPr>
        </p:nvSpPr>
        <p:spPr>
          <a:xfrm>
            <a:off x="4513162" y="668924"/>
            <a:ext cx="6041908" cy="642075"/>
          </a:xfrm>
        </p:spPr>
        <p:txBody>
          <a:bodyPr/>
          <a:lstStyle>
            <a:lvl1pPr>
              <a:defRPr/>
            </a:lvl1pPr>
          </a:lstStyle>
          <a:p>
            <a:r>
              <a:rPr lang="en-US" dirty="0"/>
              <a:t>Click to add title</a:t>
            </a:r>
          </a:p>
        </p:txBody>
      </p:sp>
    </p:spTree>
    <p:extLst>
      <p:ext uri="{BB962C8B-B14F-4D97-AF65-F5344CB8AC3E}">
        <p14:creationId xmlns:p14="http://schemas.microsoft.com/office/powerpoint/2010/main" val="74056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2FB566-AB0F-4A84-A379-5B7A132A1E1B}"/>
              </a:ext>
            </a:extLst>
          </p:cNvPr>
          <p:cNvSpPr>
            <a:spLocks noGrp="1"/>
          </p:cNvSpPr>
          <p:nvPr>
            <p:ph type="dt" sz="half" idx="10"/>
          </p:nvPr>
        </p:nvSpPr>
        <p:spPr/>
        <p:txBody>
          <a:bodyPr>
            <a:noAutofit/>
          </a:bodyPr>
          <a:lstStyle/>
          <a:p>
            <a:r>
              <a:rPr lang="en-US"/>
              <a:t>8/03/20XX</a:t>
            </a:r>
            <a:endParaRPr lang="en-US" dirty="0"/>
          </a:p>
        </p:txBody>
      </p:sp>
      <p:sp>
        <p:nvSpPr>
          <p:cNvPr id="6" name="Footer Placeholder 5">
            <a:extLst>
              <a:ext uri="{FF2B5EF4-FFF2-40B4-BE49-F238E27FC236}">
                <a16:creationId xmlns:a16="http://schemas.microsoft.com/office/drawing/2014/main" id="{310B01EE-E344-461A-85A0-3AA7F83AA4FD}"/>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6C09A25E-2DC1-49B1-A962-EFCDB81F931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6848D9ED-15C8-4EA0-B95F-CFD1BAF0A547}"/>
              </a:ext>
            </a:extLst>
          </p:cNvPr>
          <p:cNvSpPr>
            <a:spLocks noGrp="1"/>
          </p:cNvSpPr>
          <p:nvPr>
            <p:ph type="pic" sz="quarter" idx="13" hasCustomPrompt="1"/>
          </p:nvPr>
        </p:nvSpPr>
        <p:spPr>
          <a:xfrm flipH="1">
            <a:off x="1809750" y="475743"/>
            <a:ext cx="6475268" cy="5915532"/>
          </a:xfrm>
        </p:spPr>
        <p:txBody>
          <a:bodyPr>
            <a:noAutofit/>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2CEF9385-3B06-4216-9420-A91190C6B7CC}"/>
              </a:ext>
            </a:extLst>
          </p:cNvPr>
          <p:cNvSpPr>
            <a:spLocks noGrp="1"/>
          </p:cNvSpPr>
          <p:nvPr>
            <p:ph type="body" sz="quarter" idx="16" hasCustomPrompt="1"/>
          </p:nvPr>
        </p:nvSpPr>
        <p:spPr>
          <a:xfrm>
            <a:off x="8691419" y="1125633"/>
            <a:ext cx="2937452" cy="1192694"/>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D01ADD07-F155-4B1F-B204-2284F6999B7D}"/>
              </a:ext>
            </a:extLst>
          </p:cNvPr>
          <p:cNvSpPr>
            <a:spLocks noGrp="1"/>
          </p:cNvSpPr>
          <p:nvPr>
            <p:ph type="body" sz="quarter" idx="17" hasCustomPrompt="1"/>
          </p:nvPr>
        </p:nvSpPr>
        <p:spPr>
          <a:xfrm>
            <a:off x="8691419" y="74612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129012F5-57FB-4F6F-8FF8-DBA65EC1EF02}"/>
              </a:ext>
            </a:extLst>
          </p:cNvPr>
          <p:cNvSpPr>
            <a:spLocks noGrp="1"/>
          </p:cNvSpPr>
          <p:nvPr>
            <p:ph type="body" sz="quarter" idx="18" hasCustomPrompt="1"/>
          </p:nvPr>
        </p:nvSpPr>
        <p:spPr>
          <a:xfrm>
            <a:off x="8691419" y="4716842"/>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FF8E7E45-85D4-40EE-836F-76055F0F8E75}"/>
              </a:ext>
            </a:extLst>
          </p:cNvPr>
          <p:cNvSpPr>
            <a:spLocks noGrp="1"/>
          </p:cNvSpPr>
          <p:nvPr>
            <p:ph type="body" sz="quarter" idx="19" hasCustomPrompt="1"/>
          </p:nvPr>
        </p:nvSpPr>
        <p:spPr>
          <a:xfrm>
            <a:off x="8691419" y="4337338"/>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E315DB3C-D2E4-4310-8A18-71457CBD7A4F}"/>
              </a:ext>
            </a:extLst>
          </p:cNvPr>
          <p:cNvSpPr>
            <a:spLocks noGrp="1"/>
          </p:cNvSpPr>
          <p:nvPr>
            <p:ph type="body" sz="quarter" idx="20" hasCustomPrompt="1"/>
          </p:nvPr>
        </p:nvSpPr>
        <p:spPr>
          <a:xfrm>
            <a:off x="8691419" y="2964253"/>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D8DBA9F3-328C-4BAE-A2E1-0FBFE3A476E4}"/>
              </a:ext>
            </a:extLst>
          </p:cNvPr>
          <p:cNvSpPr>
            <a:spLocks noGrp="1"/>
          </p:cNvSpPr>
          <p:nvPr>
            <p:ph type="body" sz="quarter" idx="21" hasCustomPrompt="1"/>
          </p:nvPr>
        </p:nvSpPr>
        <p:spPr>
          <a:xfrm>
            <a:off x="8691419" y="258474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298B7365-7137-471F-BFE9-2F6C362933D4}"/>
              </a:ext>
            </a:extLst>
          </p:cNvPr>
          <p:cNvSpPr>
            <a:spLocks noGrp="1"/>
          </p:cNvSpPr>
          <p:nvPr>
            <p:ph type="title" hasCustomPrompt="1"/>
          </p:nvPr>
        </p:nvSpPr>
        <p:spPr>
          <a:xfrm rot="16200000">
            <a:off x="-1914546" y="3092260"/>
            <a:ext cx="5719734" cy="682498"/>
          </a:xfrm>
        </p:spPr>
        <p:txBody>
          <a:bodyPr/>
          <a:lstStyle>
            <a:lvl1pPr>
              <a:defRPr/>
            </a:lvl1pPr>
          </a:lstStyle>
          <a:p>
            <a:r>
              <a:rPr lang="en-US" dirty="0"/>
              <a:t>Click to add title</a:t>
            </a:r>
          </a:p>
        </p:txBody>
      </p:sp>
    </p:spTree>
    <p:extLst>
      <p:ext uri="{BB962C8B-B14F-4D97-AF65-F5344CB8AC3E}">
        <p14:creationId xmlns:p14="http://schemas.microsoft.com/office/powerpoint/2010/main" val="367392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26315-2B7F-4C57-86AC-F861837D3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77E89F0-5C7D-4785-9E27-B2AC9192E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B7DCF-7168-4376-8641-10965E65A6B3}"/>
              </a:ext>
            </a:extLst>
          </p:cNvPr>
          <p:cNvSpPr>
            <a:spLocks noGrp="1"/>
          </p:cNvSpPr>
          <p:nvPr>
            <p:ph type="dt" sz="half" idx="2"/>
          </p:nvPr>
        </p:nvSpPr>
        <p:spPr>
          <a:xfrm>
            <a:off x="838200" y="6515753"/>
            <a:ext cx="2743200" cy="205722"/>
          </a:xfrm>
          <a:prstGeom prst="rect">
            <a:avLst/>
          </a:prstGeom>
        </p:spPr>
        <p:txBody>
          <a:bodyPr vert="horz" lIns="91440" tIns="45720" rIns="91440" bIns="45720" rtlCol="0" anchor="ctr"/>
          <a:lstStyle>
            <a:lvl1pPr algn="l">
              <a:defRPr sz="1000" cap="all" spc="100" baseline="0">
                <a:solidFill>
                  <a:schemeClr val="bg1">
                    <a:lumMod val="50000"/>
                  </a:schemeClr>
                </a:solidFill>
                <a:latin typeface="Seaford" panose="020B0502030303020204" pitchFamily="34" charset="0"/>
              </a:defRPr>
            </a:lvl1pPr>
          </a:lstStyle>
          <a:p>
            <a:r>
              <a:rPr lang="en-US"/>
              <a:t>8/03/20XX</a:t>
            </a:r>
            <a:endParaRPr lang="en-US" dirty="0"/>
          </a:p>
        </p:txBody>
      </p:sp>
      <p:sp>
        <p:nvSpPr>
          <p:cNvPr id="5" name="Footer Placeholder 4">
            <a:extLst>
              <a:ext uri="{FF2B5EF4-FFF2-40B4-BE49-F238E27FC236}">
                <a16:creationId xmlns:a16="http://schemas.microsoft.com/office/drawing/2014/main" id="{9E498FEF-9751-417B-82B2-BBAD0766584D}"/>
              </a:ext>
            </a:extLst>
          </p:cNvPr>
          <p:cNvSpPr>
            <a:spLocks noGrp="1"/>
          </p:cNvSpPr>
          <p:nvPr>
            <p:ph type="ftr" sz="quarter" idx="3"/>
          </p:nvPr>
        </p:nvSpPr>
        <p:spPr>
          <a:xfrm>
            <a:off x="4038600" y="6515753"/>
            <a:ext cx="4114800" cy="205722"/>
          </a:xfrm>
          <a:prstGeom prst="rect">
            <a:avLst/>
          </a:prstGeom>
        </p:spPr>
        <p:txBody>
          <a:bodyPr vert="horz" lIns="91440" tIns="45720" rIns="91440" bIns="45720" rtlCol="0" anchor="ctr"/>
          <a:lstStyle>
            <a:lvl1pPr algn="ctr">
              <a:defRPr sz="1000" cap="all" spc="100" baseline="0">
                <a:solidFill>
                  <a:schemeClr val="bg1">
                    <a:lumMod val="50000"/>
                  </a:schemeClr>
                </a:solidFill>
                <a:latin typeface="Seaford" panose="020B0502030303020204"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FFF7CE99-0833-4AF7-954F-3E4BD5F9CD0B}"/>
              </a:ext>
            </a:extLst>
          </p:cNvPr>
          <p:cNvSpPr>
            <a:spLocks noGrp="1"/>
          </p:cNvSpPr>
          <p:nvPr>
            <p:ph type="sldNum" sz="quarter" idx="4"/>
          </p:nvPr>
        </p:nvSpPr>
        <p:spPr>
          <a:xfrm>
            <a:off x="8610600" y="6515753"/>
            <a:ext cx="2743200" cy="205722"/>
          </a:xfrm>
          <a:prstGeom prst="rect">
            <a:avLst/>
          </a:prstGeom>
        </p:spPr>
        <p:txBody>
          <a:bodyPr vert="horz" lIns="91440" tIns="45720" rIns="91440" bIns="45720" rtlCol="0" anchor="ctr"/>
          <a:lstStyle>
            <a:lvl1pPr algn="r">
              <a:defRPr sz="1000" cap="all" spc="100" baseline="0">
                <a:solidFill>
                  <a:schemeClr val="bg1">
                    <a:lumMod val="50000"/>
                  </a:schemeClr>
                </a:solidFill>
                <a:latin typeface="Seaford" panose="020B0502030303020204" pitchFamily="34" charset="0"/>
              </a:defRPr>
            </a:lvl1pPr>
          </a:lstStyle>
          <a:p>
            <a:fld id="{BF860B6F-2FE3-4DE6-9496-980E987E7466}" type="slidenum">
              <a:rPr lang="en-US" smtClean="0"/>
              <a:pPr/>
              <a:t>‹#›</a:t>
            </a:fld>
            <a:endParaRPr lang="en-US" dirty="0"/>
          </a:p>
        </p:txBody>
      </p:sp>
    </p:spTree>
    <p:extLst>
      <p:ext uri="{BB962C8B-B14F-4D97-AF65-F5344CB8AC3E}">
        <p14:creationId xmlns:p14="http://schemas.microsoft.com/office/powerpoint/2010/main" val="221940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dt="0"/>
  <p:txStyles>
    <p:titleStyle>
      <a:lvl1pPr algn="l"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looking at a computer screen&#10;">
            <a:extLst>
              <a:ext uri="{FF2B5EF4-FFF2-40B4-BE49-F238E27FC236}">
                <a16:creationId xmlns:a16="http://schemas.microsoft.com/office/drawing/2014/main" id="{EACF9A43-5E16-41F1-82E2-77469D7E3D6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466725" y="466725"/>
            <a:ext cx="11258550" cy="5924550"/>
          </a:xfrm>
        </p:spPr>
      </p:pic>
      <p:sp>
        <p:nvSpPr>
          <p:cNvPr id="5" name="Title 4">
            <a:extLst>
              <a:ext uri="{FF2B5EF4-FFF2-40B4-BE49-F238E27FC236}">
                <a16:creationId xmlns:a16="http://schemas.microsoft.com/office/drawing/2014/main" id="{270115D3-F5ED-4220-BDFD-9D87A29F2D4C}"/>
              </a:ext>
            </a:extLst>
          </p:cNvPr>
          <p:cNvSpPr>
            <a:spLocks noGrp="1"/>
          </p:cNvSpPr>
          <p:nvPr>
            <p:ph type="title"/>
          </p:nvPr>
        </p:nvSpPr>
        <p:spPr>
          <a:xfrm>
            <a:off x="690982" y="3001020"/>
            <a:ext cx="10772865" cy="938559"/>
          </a:xfrm>
        </p:spPr>
        <p:txBody>
          <a:bodyPr/>
          <a:lstStyle/>
          <a:p>
            <a:r>
              <a:rPr lang="en-US" dirty="0">
                <a:ln w="19050">
                  <a:solidFill>
                    <a:srgbClr val="155463"/>
                  </a:solidFill>
                </a:ln>
                <a:ea typeface="+mj-lt"/>
                <a:cs typeface="+mj-lt"/>
              </a:rPr>
              <a:t>Healthcare Presentation</a:t>
            </a:r>
            <a:endParaRPr lang="en-US" dirty="0"/>
          </a:p>
        </p:txBody>
      </p:sp>
    </p:spTree>
    <p:extLst>
      <p:ext uri="{BB962C8B-B14F-4D97-AF65-F5344CB8AC3E}">
        <p14:creationId xmlns:p14="http://schemas.microsoft.com/office/powerpoint/2010/main" val="333780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972A2AA-2BCB-4C1E-90E7-26B47F79D5F2}"/>
              </a:ext>
            </a:extLst>
          </p:cNvPr>
          <p:cNvSpPr>
            <a:spLocks noGrp="1"/>
          </p:cNvSpPr>
          <p:nvPr>
            <p:ph type="title"/>
          </p:nvPr>
        </p:nvSpPr>
        <p:spPr/>
        <p:txBody>
          <a:bodyPr/>
          <a:lstStyle/>
          <a:p>
            <a:r>
              <a:rPr lang="en-US" dirty="0"/>
              <a:t>Market comparison</a:t>
            </a:r>
          </a:p>
        </p:txBody>
      </p:sp>
      <p:sp>
        <p:nvSpPr>
          <p:cNvPr id="48" name="Text Placeholder 47">
            <a:extLst>
              <a:ext uri="{FF2B5EF4-FFF2-40B4-BE49-F238E27FC236}">
                <a16:creationId xmlns:a16="http://schemas.microsoft.com/office/drawing/2014/main" id="{EE8B86B4-61AE-484E-9C6C-689C6BFFADE0}"/>
              </a:ext>
            </a:extLst>
          </p:cNvPr>
          <p:cNvSpPr>
            <a:spLocks noGrp="1"/>
          </p:cNvSpPr>
          <p:nvPr>
            <p:ph type="body" sz="quarter" idx="17"/>
          </p:nvPr>
        </p:nvSpPr>
        <p:spPr>
          <a:xfrm>
            <a:off x="2007899" y="2977808"/>
            <a:ext cx="1828510" cy="859743"/>
          </a:xfrm>
        </p:spPr>
        <p:txBody>
          <a:bodyPr/>
          <a:lstStyle/>
          <a:p>
            <a:r>
              <a:rPr lang="en-US" dirty="0"/>
              <a:t>$3B</a:t>
            </a:r>
          </a:p>
        </p:txBody>
      </p:sp>
      <p:sp>
        <p:nvSpPr>
          <p:cNvPr id="60" name="Text Placeholder 59">
            <a:extLst>
              <a:ext uri="{FF2B5EF4-FFF2-40B4-BE49-F238E27FC236}">
                <a16:creationId xmlns:a16="http://schemas.microsoft.com/office/drawing/2014/main" id="{93448483-F045-4E43-A037-C130C4E72DF7}"/>
              </a:ext>
            </a:extLst>
          </p:cNvPr>
          <p:cNvSpPr>
            <a:spLocks noGrp="1"/>
          </p:cNvSpPr>
          <p:nvPr>
            <p:ph type="body" sz="quarter" idx="16"/>
          </p:nvPr>
        </p:nvSpPr>
        <p:spPr>
          <a:xfrm>
            <a:off x="1453428" y="4178539"/>
            <a:ext cx="2937452" cy="968644"/>
          </a:xfrm>
        </p:spPr>
        <p:txBody>
          <a:bodyPr>
            <a:normAutofit/>
          </a:bodyPr>
          <a:lstStyle/>
          <a:p>
            <a:r>
              <a:rPr lang="en-ZA" dirty="0"/>
              <a:t>Opportunity to build</a:t>
            </a:r>
            <a:r>
              <a:rPr lang="en-US" dirty="0"/>
              <a:t>​</a:t>
            </a:r>
          </a:p>
          <a:p>
            <a:r>
              <a:rPr lang="en-ZA" dirty="0"/>
              <a:t>Addressable market​</a:t>
            </a:r>
            <a:endParaRPr lang="en-US" dirty="0"/>
          </a:p>
        </p:txBody>
      </p:sp>
      <p:sp>
        <p:nvSpPr>
          <p:cNvPr id="50" name="Text Placeholder 49">
            <a:extLst>
              <a:ext uri="{FF2B5EF4-FFF2-40B4-BE49-F238E27FC236}">
                <a16:creationId xmlns:a16="http://schemas.microsoft.com/office/drawing/2014/main" id="{488CE684-6AFF-47AE-B08E-A7F5A489FB5A}"/>
              </a:ext>
            </a:extLst>
          </p:cNvPr>
          <p:cNvSpPr>
            <a:spLocks noGrp="1"/>
          </p:cNvSpPr>
          <p:nvPr>
            <p:ph type="body" sz="quarter" idx="19"/>
          </p:nvPr>
        </p:nvSpPr>
        <p:spPr>
          <a:xfrm>
            <a:off x="5207145" y="2977808"/>
            <a:ext cx="1828510" cy="859743"/>
          </a:xfrm>
        </p:spPr>
        <p:txBody>
          <a:bodyPr/>
          <a:lstStyle/>
          <a:p>
            <a:r>
              <a:rPr lang="en-US" dirty="0"/>
              <a:t>$2B</a:t>
            </a:r>
          </a:p>
        </p:txBody>
      </p:sp>
      <p:sp>
        <p:nvSpPr>
          <p:cNvPr id="71" name="Text Placeholder 70">
            <a:extLst>
              <a:ext uri="{FF2B5EF4-FFF2-40B4-BE49-F238E27FC236}">
                <a16:creationId xmlns:a16="http://schemas.microsoft.com/office/drawing/2014/main" id="{7D02C322-F3DF-4042-9909-67853CF4F72A}"/>
              </a:ext>
            </a:extLst>
          </p:cNvPr>
          <p:cNvSpPr>
            <a:spLocks noGrp="1"/>
          </p:cNvSpPr>
          <p:nvPr>
            <p:ph type="body" sz="quarter" idx="18"/>
          </p:nvPr>
        </p:nvSpPr>
        <p:spPr>
          <a:xfrm>
            <a:off x="4652674" y="4178539"/>
            <a:ext cx="2937452" cy="968644"/>
          </a:xfrm>
        </p:spPr>
        <p:txBody>
          <a:bodyPr>
            <a:normAutofit/>
          </a:bodyPr>
          <a:lstStyle/>
          <a:p>
            <a:r>
              <a:rPr lang="en-ZA" dirty="0"/>
              <a:t>Freedom to invent</a:t>
            </a:r>
            <a:r>
              <a:rPr lang="en-US" dirty="0"/>
              <a:t>​</a:t>
            </a:r>
          </a:p>
          <a:p>
            <a:r>
              <a:rPr lang="en-US" dirty="0"/>
              <a:t>Serviceable market​</a:t>
            </a:r>
          </a:p>
        </p:txBody>
      </p:sp>
      <p:sp>
        <p:nvSpPr>
          <p:cNvPr id="52" name="Text Placeholder 51">
            <a:extLst>
              <a:ext uri="{FF2B5EF4-FFF2-40B4-BE49-F238E27FC236}">
                <a16:creationId xmlns:a16="http://schemas.microsoft.com/office/drawing/2014/main" id="{34AF4E08-F9D2-4694-83C6-02066FB461A0}"/>
              </a:ext>
            </a:extLst>
          </p:cNvPr>
          <p:cNvSpPr>
            <a:spLocks noGrp="1"/>
          </p:cNvSpPr>
          <p:nvPr>
            <p:ph type="body" sz="quarter" idx="21"/>
          </p:nvPr>
        </p:nvSpPr>
        <p:spPr>
          <a:xfrm>
            <a:off x="8380990" y="2977808"/>
            <a:ext cx="1828510" cy="859743"/>
          </a:xfrm>
        </p:spPr>
        <p:txBody>
          <a:bodyPr/>
          <a:lstStyle/>
          <a:p>
            <a:r>
              <a:rPr lang="en-US" dirty="0"/>
              <a:t>$1B</a:t>
            </a:r>
          </a:p>
        </p:txBody>
      </p:sp>
      <p:sp>
        <p:nvSpPr>
          <p:cNvPr id="72" name="Text Placeholder 71">
            <a:extLst>
              <a:ext uri="{FF2B5EF4-FFF2-40B4-BE49-F238E27FC236}">
                <a16:creationId xmlns:a16="http://schemas.microsoft.com/office/drawing/2014/main" id="{A2B0EFEF-A51A-4690-A985-A45A637FA0F2}"/>
              </a:ext>
            </a:extLst>
          </p:cNvPr>
          <p:cNvSpPr>
            <a:spLocks noGrp="1"/>
          </p:cNvSpPr>
          <p:nvPr>
            <p:ph type="body" sz="quarter" idx="20"/>
          </p:nvPr>
        </p:nvSpPr>
        <p:spPr>
          <a:xfrm>
            <a:off x="7851920" y="4178539"/>
            <a:ext cx="2937452" cy="968644"/>
          </a:xfrm>
        </p:spPr>
        <p:txBody>
          <a:bodyPr>
            <a:normAutofit/>
          </a:bodyPr>
          <a:lstStyle/>
          <a:p>
            <a:r>
              <a:rPr lang="en-ZA" dirty="0"/>
              <a:t>Few competitors</a:t>
            </a:r>
          </a:p>
          <a:p>
            <a:r>
              <a:rPr lang="en-ZA" dirty="0"/>
              <a:t>Obtainable market​</a:t>
            </a:r>
            <a:r>
              <a:rPr lang="en-US" dirty="0"/>
              <a:t>​</a:t>
            </a:r>
          </a:p>
        </p:txBody>
      </p:sp>
      <p:sp>
        <p:nvSpPr>
          <p:cNvPr id="37" name="Footer Placeholder 36">
            <a:extLst>
              <a:ext uri="{FF2B5EF4-FFF2-40B4-BE49-F238E27FC236}">
                <a16:creationId xmlns:a16="http://schemas.microsoft.com/office/drawing/2014/main" id="{75D88A5F-229A-4F6F-BF0E-AC5CFF4F45DE}"/>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38" name="Slide Number Placeholder 37">
            <a:extLst>
              <a:ext uri="{FF2B5EF4-FFF2-40B4-BE49-F238E27FC236}">
                <a16:creationId xmlns:a16="http://schemas.microsoft.com/office/drawing/2014/main" id="{75D4274A-BC04-4AC5-87FA-7EC4AD5BB950}"/>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10</a:t>
            </a:fld>
            <a:endParaRPr lang="en-US" dirty="0"/>
          </a:p>
        </p:txBody>
      </p:sp>
    </p:spTree>
    <p:extLst>
      <p:ext uri="{BB962C8B-B14F-4D97-AF65-F5344CB8AC3E}">
        <p14:creationId xmlns:p14="http://schemas.microsoft.com/office/powerpoint/2010/main" val="345472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288E94B-1B9A-42EA-8432-6AE5903CB9FC}"/>
              </a:ext>
            </a:extLst>
          </p:cNvPr>
          <p:cNvSpPr>
            <a:spLocks noGrp="1"/>
          </p:cNvSpPr>
          <p:nvPr>
            <p:ph type="title"/>
          </p:nvPr>
        </p:nvSpPr>
        <p:spPr/>
        <p:txBody>
          <a:bodyPr/>
          <a:lstStyle/>
          <a:p>
            <a:r>
              <a:rPr lang="en-US" dirty="0"/>
              <a:t>Our competition</a:t>
            </a:r>
          </a:p>
        </p:txBody>
      </p:sp>
      <p:sp>
        <p:nvSpPr>
          <p:cNvPr id="11" name="Text Placeholder 10">
            <a:extLst>
              <a:ext uri="{FF2B5EF4-FFF2-40B4-BE49-F238E27FC236}">
                <a16:creationId xmlns:a16="http://schemas.microsoft.com/office/drawing/2014/main" id="{43618C5B-6AEC-4264-A78C-604201FC2C5A}"/>
              </a:ext>
            </a:extLst>
          </p:cNvPr>
          <p:cNvSpPr>
            <a:spLocks noGrp="1"/>
          </p:cNvSpPr>
          <p:nvPr>
            <p:ph type="body" sz="quarter" idx="17"/>
          </p:nvPr>
        </p:nvSpPr>
        <p:spPr>
          <a:xfrm>
            <a:off x="757045" y="1804968"/>
            <a:ext cx="2824355" cy="581530"/>
          </a:xfrm>
        </p:spPr>
        <p:txBody>
          <a:bodyPr/>
          <a:lstStyle/>
          <a:p>
            <a:r>
              <a:rPr lang="en-ZA" dirty="0"/>
              <a:t>Contoso</a:t>
            </a:r>
            <a:r>
              <a:rPr lang="en-US" dirty="0"/>
              <a:t>​</a:t>
            </a:r>
          </a:p>
        </p:txBody>
      </p:sp>
      <p:sp>
        <p:nvSpPr>
          <p:cNvPr id="8" name="Text Placeholder 7">
            <a:extLst>
              <a:ext uri="{FF2B5EF4-FFF2-40B4-BE49-F238E27FC236}">
                <a16:creationId xmlns:a16="http://schemas.microsoft.com/office/drawing/2014/main" id="{9CC98BF1-21A5-417A-B192-6B11AA3C9A2B}"/>
              </a:ext>
            </a:extLst>
          </p:cNvPr>
          <p:cNvSpPr>
            <a:spLocks noGrp="1"/>
          </p:cNvSpPr>
          <p:nvPr>
            <p:ph type="body" sz="quarter" idx="13"/>
          </p:nvPr>
        </p:nvSpPr>
        <p:spPr>
          <a:xfrm>
            <a:off x="757045" y="2387634"/>
            <a:ext cx="2824355" cy="3392805"/>
          </a:xfrm>
        </p:spPr>
        <p:txBody>
          <a:bodyPr/>
          <a:lstStyle/>
          <a:p>
            <a:r>
              <a:rPr lang="en-ZA" dirty="0"/>
              <a:t>Our product is priced below that of other medical supply companies on the market</a:t>
            </a:r>
            <a:r>
              <a:rPr lang="en-US" dirty="0"/>
              <a:t>​</a:t>
            </a:r>
          </a:p>
          <a:p>
            <a:r>
              <a:rPr lang="en-ZA" dirty="0"/>
              <a:t>Quick and easy to use, compared to the complex ordering system of the competitors</a:t>
            </a:r>
            <a:r>
              <a:rPr lang="en-US" dirty="0"/>
              <a:t>​</a:t>
            </a:r>
          </a:p>
          <a:p>
            <a:r>
              <a:rPr lang="en-ZA" dirty="0"/>
              <a:t>Affordability is the main draw for our hospitals to our product</a:t>
            </a:r>
            <a:r>
              <a:rPr lang="en-US" dirty="0"/>
              <a:t>​</a:t>
            </a:r>
          </a:p>
        </p:txBody>
      </p:sp>
      <p:sp>
        <p:nvSpPr>
          <p:cNvPr id="13" name="Text Placeholder 12">
            <a:extLst>
              <a:ext uri="{FF2B5EF4-FFF2-40B4-BE49-F238E27FC236}">
                <a16:creationId xmlns:a16="http://schemas.microsoft.com/office/drawing/2014/main" id="{BE0E564F-3940-47BB-9805-956A914DF1EF}"/>
              </a:ext>
            </a:extLst>
          </p:cNvPr>
          <p:cNvSpPr>
            <a:spLocks noGrp="1"/>
          </p:cNvSpPr>
          <p:nvPr>
            <p:ph type="body" sz="quarter" idx="19"/>
          </p:nvPr>
        </p:nvSpPr>
        <p:spPr>
          <a:xfrm>
            <a:off x="4045452" y="1802984"/>
            <a:ext cx="2824355" cy="581530"/>
          </a:xfrm>
        </p:spPr>
        <p:txBody>
          <a:bodyPr/>
          <a:lstStyle/>
          <a:p>
            <a:r>
              <a:rPr lang="en-US" dirty="0"/>
              <a:t>Competitors​</a:t>
            </a:r>
          </a:p>
        </p:txBody>
      </p:sp>
      <p:sp>
        <p:nvSpPr>
          <p:cNvPr id="12" name="Text Placeholder 11">
            <a:extLst>
              <a:ext uri="{FF2B5EF4-FFF2-40B4-BE49-F238E27FC236}">
                <a16:creationId xmlns:a16="http://schemas.microsoft.com/office/drawing/2014/main" id="{BDEFB022-503C-413E-B453-E61BBA328AA1}"/>
              </a:ext>
            </a:extLst>
          </p:cNvPr>
          <p:cNvSpPr>
            <a:spLocks noGrp="1"/>
          </p:cNvSpPr>
          <p:nvPr>
            <p:ph type="body" sz="quarter" idx="18"/>
          </p:nvPr>
        </p:nvSpPr>
        <p:spPr>
          <a:xfrm>
            <a:off x="4045452" y="2385650"/>
            <a:ext cx="2824355" cy="3392805"/>
          </a:xfrm>
        </p:spPr>
        <p:txBody>
          <a:bodyPr/>
          <a:lstStyle/>
          <a:p>
            <a:r>
              <a:rPr lang="en-ZA" dirty="0"/>
              <a:t>Company A</a:t>
            </a:r>
            <a:r>
              <a:rPr lang="en-US" dirty="0"/>
              <a:t>​</a:t>
            </a:r>
            <a:br>
              <a:rPr lang="en-US" dirty="0"/>
            </a:br>
            <a:r>
              <a:rPr lang="en-ZA" dirty="0"/>
              <a:t>Product is more expensive</a:t>
            </a:r>
            <a:r>
              <a:rPr lang="en-US" dirty="0"/>
              <a:t>​</a:t>
            </a:r>
          </a:p>
          <a:p>
            <a:r>
              <a:rPr lang="en-ZA" dirty="0"/>
              <a:t>Companies B &amp; C </a:t>
            </a:r>
            <a:r>
              <a:rPr lang="en-US" dirty="0"/>
              <a:t>​</a:t>
            </a:r>
            <a:br>
              <a:rPr lang="en-US" dirty="0"/>
            </a:br>
            <a:r>
              <a:rPr lang="en-ZA" dirty="0"/>
              <a:t>Product is expensive and inconvenient to use</a:t>
            </a:r>
            <a:r>
              <a:rPr lang="en-US" dirty="0"/>
              <a:t>​</a:t>
            </a:r>
          </a:p>
          <a:p>
            <a:r>
              <a:rPr lang="en-ZA" dirty="0"/>
              <a:t>Companies D &amp; E</a:t>
            </a:r>
            <a:r>
              <a:rPr lang="en-US" dirty="0"/>
              <a:t>​</a:t>
            </a:r>
            <a:br>
              <a:rPr lang="en-US" dirty="0"/>
            </a:br>
            <a:r>
              <a:rPr lang="en-ZA" dirty="0"/>
              <a:t>Product is affordable, but inconvenient to use</a:t>
            </a:r>
            <a:endParaRPr lang="en-US" dirty="0"/>
          </a:p>
        </p:txBody>
      </p:sp>
      <p:pic>
        <p:nvPicPr>
          <p:cNvPr id="42" name="Picture Placeholder 41" descr="A close-up of a medical surgeon">
            <a:extLst>
              <a:ext uri="{FF2B5EF4-FFF2-40B4-BE49-F238E27FC236}">
                <a16:creationId xmlns:a16="http://schemas.microsoft.com/office/drawing/2014/main" id="{3CFA0244-69A5-45A7-BFC3-BCB86FD02A3B}"/>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a:stretch/>
        </p:blipFill>
        <p:spPr>
          <a:xfrm>
            <a:off x="7333860" y="466725"/>
            <a:ext cx="4858139" cy="5924550"/>
          </a:xfrm>
        </p:spPr>
      </p:pic>
      <p:sp>
        <p:nvSpPr>
          <p:cNvPr id="6" name="Footer Placeholder 5">
            <a:extLst>
              <a:ext uri="{FF2B5EF4-FFF2-40B4-BE49-F238E27FC236}">
                <a16:creationId xmlns:a16="http://schemas.microsoft.com/office/drawing/2014/main" id="{69D28ABD-A568-4353-9EA5-3905B396A593}"/>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7" name="Slide Number Placeholder 6">
            <a:extLst>
              <a:ext uri="{FF2B5EF4-FFF2-40B4-BE49-F238E27FC236}">
                <a16:creationId xmlns:a16="http://schemas.microsoft.com/office/drawing/2014/main" id="{1AEFA8D6-0E6F-440E-A2B8-74919582018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11</a:t>
            </a:fld>
            <a:endParaRPr lang="en-US" dirty="0"/>
          </a:p>
        </p:txBody>
      </p:sp>
    </p:spTree>
    <p:extLst>
      <p:ext uri="{BB962C8B-B14F-4D97-AF65-F5344CB8AC3E}">
        <p14:creationId xmlns:p14="http://schemas.microsoft.com/office/powerpoint/2010/main" val="281888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488CBCB9-624B-47E1-BBFE-EFDA55B9ED9A}"/>
              </a:ext>
            </a:extLst>
          </p:cNvPr>
          <p:cNvSpPr>
            <a:spLocks noGrp="1"/>
          </p:cNvSpPr>
          <p:nvPr>
            <p:ph type="title"/>
          </p:nvPr>
        </p:nvSpPr>
        <p:spPr/>
        <p:txBody>
          <a:bodyPr/>
          <a:lstStyle/>
          <a:p>
            <a:r>
              <a:rPr lang="en-US" dirty="0"/>
              <a:t>Competition</a:t>
            </a:r>
          </a:p>
        </p:txBody>
      </p:sp>
      <p:sp>
        <p:nvSpPr>
          <p:cNvPr id="9" name="Text Placeholder 8">
            <a:extLst>
              <a:ext uri="{FF2B5EF4-FFF2-40B4-BE49-F238E27FC236}">
                <a16:creationId xmlns:a16="http://schemas.microsoft.com/office/drawing/2014/main" id="{D319D9DF-158F-48E0-9446-1C3D465DED53}"/>
              </a:ext>
            </a:extLst>
          </p:cNvPr>
          <p:cNvSpPr>
            <a:spLocks noGrp="1"/>
          </p:cNvSpPr>
          <p:nvPr>
            <p:ph type="body" sz="quarter" idx="16"/>
          </p:nvPr>
        </p:nvSpPr>
        <p:spPr>
          <a:xfrm>
            <a:off x="5278036" y="1767731"/>
            <a:ext cx="1706966" cy="426393"/>
          </a:xfrm>
        </p:spPr>
        <p:txBody>
          <a:bodyPr>
            <a:normAutofit/>
          </a:bodyPr>
          <a:lstStyle/>
          <a:p>
            <a:r>
              <a:rPr lang="en-ZA" dirty="0"/>
              <a:t>Convenient</a:t>
            </a:r>
            <a:r>
              <a:rPr lang="en-US" dirty="0"/>
              <a:t>​</a:t>
            </a:r>
          </a:p>
        </p:txBody>
      </p:sp>
      <p:sp>
        <p:nvSpPr>
          <p:cNvPr id="144" name="Rectangle 143">
            <a:extLst>
              <a:ext uri="{FF2B5EF4-FFF2-40B4-BE49-F238E27FC236}">
                <a16:creationId xmlns:a16="http://schemas.microsoft.com/office/drawing/2014/main" id="{F765386F-B3D7-492E-8F23-241B318A4401}"/>
              </a:ext>
              <a:ext uri="{C183D7F6-B498-43B3-948B-1728B52AA6E4}">
                <adec:decorative xmlns:adec="http://schemas.microsoft.com/office/drawing/2017/decorative" val="1"/>
              </a:ext>
            </a:extLst>
          </p:cNvPr>
          <p:cNvSpPr/>
          <p:nvPr/>
        </p:nvSpPr>
        <p:spPr>
          <a:xfrm>
            <a:off x="3929186" y="2866045"/>
            <a:ext cx="449015" cy="449015"/>
          </a:xfrm>
          <a:prstGeom prst="rect">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 Placeholder 80">
            <a:extLst>
              <a:ext uri="{FF2B5EF4-FFF2-40B4-BE49-F238E27FC236}">
                <a16:creationId xmlns:a16="http://schemas.microsoft.com/office/drawing/2014/main" id="{8690B473-154F-42B6-8BE4-A7CD71DCE540}"/>
              </a:ext>
            </a:extLst>
          </p:cNvPr>
          <p:cNvSpPr>
            <a:spLocks noGrp="1"/>
          </p:cNvSpPr>
          <p:nvPr>
            <p:ph type="body" sz="quarter" idx="25"/>
          </p:nvPr>
        </p:nvSpPr>
        <p:spPr>
          <a:xfrm>
            <a:off x="3696547" y="2870279"/>
            <a:ext cx="913553" cy="426393"/>
          </a:xfrm>
        </p:spPr>
        <p:txBody>
          <a:bodyPr/>
          <a:lstStyle/>
          <a:p>
            <a:r>
              <a:rPr lang="en-US" dirty="0"/>
              <a:t>A</a:t>
            </a:r>
          </a:p>
        </p:txBody>
      </p:sp>
      <p:sp>
        <p:nvSpPr>
          <p:cNvPr id="150" name="Rectangle 149">
            <a:extLst>
              <a:ext uri="{FF2B5EF4-FFF2-40B4-BE49-F238E27FC236}">
                <a16:creationId xmlns:a16="http://schemas.microsoft.com/office/drawing/2014/main" id="{D105C7BA-E05D-4765-A5F9-187A7E1F6C12}"/>
              </a:ext>
              <a:ext uri="{C183D7F6-B498-43B3-948B-1728B52AA6E4}">
                <adec:decorative xmlns:adec="http://schemas.microsoft.com/office/drawing/2017/decorative" val="1"/>
              </a:ext>
            </a:extLst>
          </p:cNvPr>
          <p:cNvSpPr/>
          <p:nvPr/>
        </p:nvSpPr>
        <p:spPr>
          <a:xfrm>
            <a:off x="6921297" y="2566987"/>
            <a:ext cx="2057805" cy="767123"/>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59">
            <a:extLst>
              <a:ext uri="{FF2B5EF4-FFF2-40B4-BE49-F238E27FC236}">
                <a16:creationId xmlns:a16="http://schemas.microsoft.com/office/drawing/2014/main" id="{F4EEB6D3-665D-42E9-B35E-5CEDCCC2ED31}"/>
              </a:ext>
            </a:extLst>
          </p:cNvPr>
          <p:cNvSpPr>
            <a:spLocks noGrp="1"/>
          </p:cNvSpPr>
          <p:nvPr>
            <p:ph type="body" sz="quarter" idx="20"/>
          </p:nvPr>
        </p:nvSpPr>
        <p:spPr>
          <a:xfrm>
            <a:off x="6985000" y="2740969"/>
            <a:ext cx="1929792" cy="426393"/>
          </a:xfrm>
        </p:spPr>
        <p:txBody>
          <a:bodyPr>
            <a:normAutofit/>
          </a:bodyPr>
          <a:lstStyle/>
          <a:p>
            <a:r>
              <a:rPr lang="en-US" dirty="0"/>
              <a:t>Contoso</a:t>
            </a:r>
          </a:p>
        </p:txBody>
      </p:sp>
      <p:sp>
        <p:nvSpPr>
          <p:cNvPr id="79" name="Text Placeholder 78">
            <a:extLst>
              <a:ext uri="{FF2B5EF4-FFF2-40B4-BE49-F238E27FC236}">
                <a16:creationId xmlns:a16="http://schemas.microsoft.com/office/drawing/2014/main" id="{F30B3AF5-25F5-4CEE-B0D8-F1822F8F16BF}"/>
              </a:ext>
            </a:extLst>
          </p:cNvPr>
          <p:cNvSpPr>
            <a:spLocks noGrp="1"/>
          </p:cNvSpPr>
          <p:nvPr>
            <p:ph type="body" sz="quarter" idx="18"/>
          </p:nvPr>
        </p:nvSpPr>
        <p:spPr>
          <a:xfrm>
            <a:off x="838200" y="3792884"/>
            <a:ext cx="1706966" cy="426393"/>
          </a:xfrm>
        </p:spPr>
        <p:txBody>
          <a:bodyPr>
            <a:normAutofit/>
          </a:bodyPr>
          <a:lstStyle/>
          <a:p>
            <a:r>
              <a:rPr lang="en-US" dirty="0"/>
              <a:t>Expensive</a:t>
            </a:r>
          </a:p>
        </p:txBody>
      </p:sp>
      <p:sp>
        <p:nvSpPr>
          <p:cNvPr id="80" name="Text Placeholder 79">
            <a:extLst>
              <a:ext uri="{FF2B5EF4-FFF2-40B4-BE49-F238E27FC236}">
                <a16:creationId xmlns:a16="http://schemas.microsoft.com/office/drawing/2014/main" id="{716DB1D6-DA61-4501-B665-F93178C9347B}"/>
              </a:ext>
            </a:extLst>
          </p:cNvPr>
          <p:cNvSpPr>
            <a:spLocks noGrp="1"/>
          </p:cNvSpPr>
          <p:nvPr>
            <p:ph type="body" sz="quarter" idx="19"/>
          </p:nvPr>
        </p:nvSpPr>
        <p:spPr>
          <a:xfrm>
            <a:off x="9646834" y="3792884"/>
            <a:ext cx="1706966" cy="426393"/>
          </a:xfrm>
        </p:spPr>
        <p:txBody>
          <a:bodyPr>
            <a:normAutofit/>
          </a:bodyPr>
          <a:lstStyle/>
          <a:p>
            <a:r>
              <a:rPr lang="en-US" dirty="0"/>
              <a:t>Affordable</a:t>
            </a:r>
          </a:p>
        </p:txBody>
      </p:sp>
      <p:sp>
        <p:nvSpPr>
          <p:cNvPr id="142" name="Rectangle 141">
            <a:extLst>
              <a:ext uri="{FF2B5EF4-FFF2-40B4-BE49-F238E27FC236}">
                <a16:creationId xmlns:a16="http://schemas.microsoft.com/office/drawing/2014/main" id="{FFB58F6E-8094-46B0-A8B5-37C0413A3CC1}"/>
              </a:ext>
              <a:ext uri="{C183D7F6-B498-43B3-948B-1728B52AA6E4}">
                <adec:decorative xmlns:adec="http://schemas.microsoft.com/office/drawing/2017/decorative" val="1"/>
              </a:ext>
            </a:extLst>
          </p:cNvPr>
          <p:cNvSpPr/>
          <p:nvPr/>
        </p:nvSpPr>
        <p:spPr>
          <a:xfrm>
            <a:off x="5091236" y="4241558"/>
            <a:ext cx="449015" cy="449014"/>
          </a:xfrm>
          <a:prstGeom prst="rect">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58">
            <a:extLst>
              <a:ext uri="{FF2B5EF4-FFF2-40B4-BE49-F238E27FC236}">
                <a16:creationId xmlns:a16="http://schemas.microsoft.com/office/drawing/2014/main" id="{57768D61-ED5B-4BD1-9611-91E9ED86EA06}"/>
              </a:ext>
            </a:extLst>
          </p:cNvPr>
          <p:cNvSpPr>
            <a:spLocks noGrp="1"/>
          </p:cNvSpPr>
          <p:nvPr>
            <p:ph type="body" sz="quarter" idx="21"/>
          </p:nvPr>
        </p:nvSpPr>
        <p:spPr>
          <a:xfrm>
            <a:off x="4859358" y="4263233"/>
            <a:ext cx="913553" cy="426393"/>
          </a:xfrm>
        </p:spPr>
        <p:txBody>
          <a:bodyPr>
            <a:normAutofit/>
          </a:bodyPr>
          <a:lstStyle/>
          <a:p>
            <a:r>
              <a:rPr lang="en-US" dirty="0"/>
              <a:t>B</a:t>
            </a:r>
          </a:p>
        </p:txBody>
      </p:sp>
      <p:sp>
        <p:nvSpPr>
          <p:cNvPr id="146" name="Rectangle 145">
            <a:extLst>
              <a:ext uri="{FF2B5EF4-FFF2-40B4-BE49-F238E27FC236}">
                <a16:creationId xmlns:a16="http://schemas.microsoft.com/office/drawing/2014/main" id="{E950A4A0-A1DD-4FDD-A314-9D8DD4C3B687}"/>
              </a:ext>
              <a:ext uri="{C183D7F6-B498-43B3-948B-1728B52AA6E4}">
                <adec:decorative xmlns:adec="http://schemas.microsoft.com/office/drawing/2017/decorative" val="1"/>
              </a:ext>
            </a:extLst>
          </p:cNvPr>
          <p:cNvSpPr/>
          <p:nvPr/>
        </p:nvSpPr>
        <p:spPr>
          <a:xfrm>
            <a:off x="6760492" y="4305826"/>
            <a:ext cx="449015" cy="449016"/>
          </a:xfrm>
          <a:prstGeom prst="rect">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76">
            <a:extLst>
              <a:ext uri="{FF2B5EF4-FFF2-40B4-BE49-F238E27FC236}">
                <a16:creationId xmlns:a16="http://schemas.microsoft.com/office/drawing/2014/main" id="{354DD7C2-BF80-4DC5-87EE-E73A9794930D}"/>
              </a:ext>
            </a:extLst>
          </p:cNvPr>
          <p:cNvSpPr>
            <a:spLocks noGrp="1"/>
          </p:cNvSpPr>
          <p:nvPr>
            <p:ph type="body" sz="quarter" idx="23"/>
          </p:nvPr>
        </p:nvSpPr>
        <p:spPr>
          <a:xfrm>
            <a:off x="6528224" y="4328700"/>
            <a:ext cx="913553" cy="426393"/>
          </a:xfrm>
        </p:spPr>
        <p:txBody>
          <a:bodyPr/>
          <a:lstStyle/>
          <a:p>
            <a:r>
              <a:rPr lang="en-US" dirty="0"/>
              <a:t>D</a:t>
            </a:r>
          </a:p>
        </p:txBody>
      </p:sp>
      <p:sp>
        <p:nvSpPr>
          <p:cNvPr id="140" name="Rectangle 139">
            <a:extLst>
              <a:ext uri="{FF2B5EF4-FFF2-40B4-BE49-F238E27FC236}">
                <a16:creationId xmlns:a16="http://schemas.microsoft.com/office/drawing/2014/main" id="{58AD9954-D764-4D54-9E4E-10547E9900F7}"/>
              </a:ext>
              <a:ext uri="{C183D7F6-B498-43B3-948B-1728B52AA6E4}">
                <adec:decorative xmlns:adec="http://schemas.microsoft.com/office/drawing/2017/decorative" val="1"/>
              </a:ext>
            </a:extLst>
          </p:cNvPr>
          <p:cNvSpPr/>
          <p:nvPr/>
        </p:nvSpPr>
        <p:spPr>
          <a:xfrm>
            <a:off x="4178423" y="4989940"/>
            <a:ext cx="449016" cy="449013"/>
          </a:xfrm>
          <a:prstGeom prst="rect">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75">
            <a:extLst>
              <a:ext uri="{FF2B5EF4-FFF2-40B4-BE49-F238E27FC236}">
                <a16:creationId xmlns:a16="http://schemas.microsoft.com/office/drawing/2014/main" id="{00242D6B-C88C-41C2-9051-CBB51348BB27}"/>
              </a:ext>
            </a:extLst>
          </p:cNvPr>
          <p:cNvSpPr>
            <a:spLocks noGrp="1"/>
          </p:cNvSpPr>
          <p:nvPr>
            <p:ph type="body" sz="quarter" idx="22"/>
          </p:nvPr>
        </p:nvSpPr>
        <p:spPr>
          <a:xfrm>
            <a:off x="3945805" y="5001059"/>
            <a:ext cx="913553" cy="426393"/>
          </a:xfrm>
        </p:spPr>
        <p:txBody>
          <a:bodyPr/>
          <a:lstStyle/>
          <a:p>
            <a:r>
              <a:rPr lang="en-US" dirty="0"/>
              <a:t>C</a:t>
            </a:r>
          </a:p>
        </p:txBody>
      </p:sp>
      <p:sp>
        <p:nvSpPr>
          <p:cNvPr id="148" name="Rectangle 147">
            <a:extLst>
              <a:ext uri="{FF2B5EF4-FFF2-40B4-BE49-F238E27FC236}">
                <a16:creationId xmlns:a16="http://schemas.microsoft.com/office/drawing/2014/main" id="{468F388E-B419-418A-8761-03AE1540380F}"/>
              </a:ext>
              <a:ext uri="{C183D7F6-B498-43B3-948B-1728B52AA6E4}">
                <adec:decorative xmlns:adec="http://schemas.microsoft.com/office/drawing/2017/decorative" val="1"/>
              </a:ext>
            </a:extLst>
          </p:cNvPr>
          <p:cNvSpPr/>
          <p:nvPr/>
        </p:nvSpPr>
        <p:spPr>
          <a:xfrm>
            <a:off x="8697211" y="4934199"/>
            <a:ext cx="449015" cy="449014"/>
          </a:xfrm>
          <a:prstGeom prst="rect">
            <a:avLst/>
          </a:prstGeom>
          <a:solidFill>
            <a:schemeClr val="accent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Placeholder 77">
            <a:extLst>
              <a:ext uri="{FF2B5EF4-FFF2-40B4-BE49-F238E27FC236}">
                <a16:creationId xmlns:a16="http://schemas.microsoft.com/office/drawing/2014/main" id="{A2B3912D-8C64-4643-AF5A-151432F77D76}"/>
              </a:ext>
            </a:extLst>
          </p:cNvPr>
          <p:cNvSpPr>
            <a:spLocks noGrp="1"/>
          </p:cNvSpPr>
          <p:nvPr>
            <p:ph type="body" sz="quarter" idx="24"/>
          </p:nvPr>
        </p:nvSpPr>
        <p:spPr>
          <a:xfrm>
            <a:off x="8464942" y="4956195"/>
            <a:ext cx="913553" cy="426393"/>
          </a:xfrm>
        </p:spPr>
        <p:txBody>
          <a:bodyPr/>
          <a:lstStyle/>
          <a:p>
            <a:r>
              <a:rPr lang="en-US" dirty="0"/>
              <a:t>E</a:t>
            </a:r>
          </a:p>
        </p:txBody>
      </p:sp>
      <p:sp>
        <p:nvSpPr>
          <p:cNvPr id="11" name="Text Placeholder 10">
            <a:extLst>
              <a:ext uri="{FF2B5EF4-FFF2-40B4-BE49-F238E27FC236}">
                <a16:creationId xmlns:a16="http://schemas.microsoft.com/office/drawing/2014/main" id="{B67EB52C-E2BD-4C36-BD4B-2056B36E6EC5}"/>
              </a:ext>
            </a:extLst>
          </p:cNvPr>
          <p:cNvSpPr>
            <a:spLocks noGrp="1"/>
          </p:cNvSpPr>
          <p:nvPr>
            <p:ph type="body" sz="quarter" idx="17"/>
          </p:nvPr>
        </p:nvSpPr>
        <p:spPr>
          <a:xfrm>
            <a:off x="5278035" y="5683895"/>
            <a:ext cx="1706966" cy="426393"/>
          </a:xfrm>
        </p:spPr>
        <p:txBody>
          <a:bodyPr>
            <a:normAutofit fontScale="92500"/>
          </a:bodyPr>
          <a:lstStyle/>
          <a:p>
            <a:r>
              <a:rPr lang="en-ZA" dirty="0"/>
              <a:t>Inconvenient</a:t>
            </a:r>
            <a:r>
              <a:rPr lang="en-US" dirty="0"/>
              <a:t>​</a:t>
            </a:r>
          </a:p>
        </p:txBody>
      </p:sp>
      <p:sp>
        <p:nvSpPr>
          <p:cNvPr id="3" name="Footer Placeholder 2">
            <a:extLst>
              <a:ext uri="{FF2B5EF4-FFF2-40B4-BE49-F238E27FC236}">
                <a16:creationId xmlns:a16="http://schemas.microsoft.com/office/drawing/2014/main" id="{C5B9C19D-2955-4E88-984E-4C636830CA12}"/>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04EF966C-050D-45E8-B8EF-BB4335AFE08A}"/>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12</a:t>
            </a:fld>
            <a:endParaRPr lang="en-US" dirty="0"/>
          </a:p>
        </p:txBody>
      </p:sp>
    </p:spTree>
    <p:extLst>
      <p:ext uri="{BB962C8B-B14F-4D97-AF65-F5344CB8AC3E}">
        <p14:creationId xmlns:p14="http://schemas.microsoft.com/office/powerpoint/2010/main" val="241107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0BE62F74-B2F0-412C-A83C-5F33BEAA5922}"/>
              </a:ext>
            </a:extLst>
          </p:cNvPr>
          <p:cNvSpPr>
            <a:spLocks noGrp="1"/>
          </p:cNvSpPr>
          <p:nvPr>
            <p:ph type="title"/>
          </p:nvPr>
        </p:nvSpPr>
        <p:spPr/>
        <p:txBody>
          <a:bodyPr/>
          <a:lstStyle/>
          <a:p>
            <a:r>
              <a:rPr lang="en-US" dirty="0"/>
              <a:t>Growth Strategy</a:t>
            </a:r>
          </a:p>
        </p:txBody>
      </p:sp>
      <p:sp>
        <p:nvSpPr>
          <p:cNvPr id="11" name="Text Placeholder 10">
            <a:extLst>
              <a:ext uri="{FF2B5EF4-FFF2-40B4-BE49-F238E27FC236}">
                <a16:creationId xmlns:a16="http://schemas.microsoft.com/office/drawing/2014/main" id="{3E4795E8-7B98-40B7-8AE8-16368124459C}"/>
              </a:ext>
            </a:extLst>
          </p:cNvPr>
          <p:cNvSpPr>
            <a:spLocks noGrp="1"/>
          </p:cNvSpPr>
          <p:nvPr>
            <p:ph type="body" sz="quarter" idx="16"/>
          </p:nvPr>
        </p:nvSpPr>
        <p:spPr>
          <a:xfrm>
            <a:off x="3181350" y="1221488"/>
            <a:ext cx="5829300" cy="537864"/>
          </a:xfrm>
        </p:spPr>
        <p:txBody>
          <a:bodyPr/>
          <a:lstStyle/>
          <a:p>
            <a:r>
              <a:rPr lang="en-ZA" dirty="0"/>
              <a:t>How we’ll scale in the future</a:t>
            </a:r>
            <a:endParaRPr lang="en-US" dirty="0"/>
          </a:p>
        </p:txBody>
      </p:sp>
      <p:sp>
        <p:nvSpPr>
          <p:cNvPr id="37" name="Text Placeholder 36">
            <a:extLst>
              <a:ext uri="{FF2B5EF4-FFF2-40B4-BE49-F238E27FC236}">
                <a16:creationId xmlns:a16="http://schemas.microsoft.com/office/drawing/2014/main" id="{17DF7675-E811-436D-967F-8C216AEF5A14}"/>
              </a:ext>
            </a:extLst>
          </p:cNvPr>
          <p:cNvSpPr>
            <a:spLocks noGrp="1"/>
          </p:cNvSpPr>
          <p:nvPr>
            <p:ph type="body" sz="quarter" idx="17"/>
          </p:nvPr>
        </p:nvSpPr>
        <p:spPr>
          <a:xfrm>
            <a:off x="963928" y="2683198"/>
            <a:ext cx="2667000" cy="609180"/>
          </a:xfrm>
        </p:spPr>
        <p:txBody>
          <a:bodyPr/>
          <a:lstStyle/>
          <a:p>
            <a:r>
              <a:rPr lang="en-US" dirty="0"/>
              <a:t>Feb 20xx</a:t>
            </a:r>
          </a:p>
        </p:txBody>
      </p:sp>
      <p:sp>
        <p:nvSpPr>
          <p:cNvPr id="66" name="Text Placeholder 65">
            <a:extLst>
              <a:ext uri="{FF2B5EF4-FFF2-40B4-BE49-F238E27FC236}">
                <a16:creationId xmlns:a16="http://schemas.microsoft.com/office/drawing/2014/main" id="{1CF403A4-EC71-458B-A4DC-B512F862CCD0}"/>
              </a:ext>
            </a:extLst>
          </p:cNvPr>
          <p:cNvSpPr>
            <a:spLocks noGrp="1"/>
          </p:cNvSpPr>
          <p:nvPr>
            <p:ph type="body" sz="quarter" idx="20"/>
          </p:nvPr>
        </p:nvSpPr>
        <p:spPr>
          <a:xfrm>
            <a:off x="963928" y="3778623"/>
            <a:ext cx="2667000" cy="1558104"/>
          </a:xfrm>
        </p:spPr>
        <p:txBody>
          <a:bodyPr/>
          <a:lstStyle/>
          <a:p>
            <a:r>
              <a:rPr lang="en-US" dirty="0"/>
              <a:t>Roll out product to hospitals in the region to help establish the product​</a:t>
            </a:r>
          </a:p>
        </p:txBody>
      </p:sp>
      <p:sp>
        <p:nvSpPr>
          <p:cNvPr id="56" name="Text Placeholder 55">
            <a:extLst>
              <a:ext uri="{FF2B5EF4-FFF2-40B4-BE49-F238E27FC236}">
                <a16:creationId xmlns:a16="http://schemas.microsoft.com/office/drawing/2014/main" id="{2A7F1528-A025-4CA1-B47F-F9187BBB52F9}"/>
              </a:ext>
            </a:extLst>
          </p:cNvPr>
          <p:cNvSpPr>
            <a:spLocks noGrp="1"/>
          </p:cNvSpPr>
          <p:nvPr>
            <p:ph type="body" sz="quarter" idx="18"/>
          </p:nvPr>
        </p:nvSpPr>
        <p:spPr>
          <a:xfrm>
            <a:off x="4750644" y="2683198"/>
            <a:ext cx="2667000" cy="609180"/>
          </a:xfrm>
        </p:spPr>
        <p:txBody>
          <a:bodyPr/>
          <a:lstStyle/>
          <a:p>
            <a:r>
              <a:rPr lang="en-US" dirty="0"/>
              <a:t>May 20xx</a:t>
            </a:r>
          </a:p>
        </p:txBody>
      </p:sp>
      <p:sp>
        <p:nvSpPr>
          <p:cNvPr id="67" name="Text Placeholder 66">
            <a:extLst>
              <a:ext uri="{FF2B5EF4-FFF2-40B4-BE49-F238E27FC236}">
                <a16:creationId xmlns:a16="http://schemas.microsoft.com/office/drawing/2014/main" id="{E9C39922-AEEB-4884-A6CD-92E928116C0F}"/>
              </a:ext>
            </a:extLst>
          </p:cNvPr>
          <p:cNvSpPr>
            <a:spLocks noGrp="1"/>
          </p:cNvSpPr>
          <p:nvPr>
            <p:ph type="body" sz="quarter" idx="21"/>
          </p:nvPr>
        </p:nvSpPr>
        <p:spPr>
          <a:xfrm>
            <a:off x="4750644" y="3778623"/>
            <a:ext cx="2667000" cy="1558104"/>
          </a:xfrm>
        </p:spPr>
        <p:txBody>
          <a:bodyPr/>
          <a:lstStyle/>
          <a:p>
            <a:r>
              <a:rPr lang="en-US" dirty="0"/>
              <a:t>Release the product to all hospitals and monitor press and regional market trends​</a:t>
            </a:r>
          </a:p>
        </p:txBody>
      </p:sp>
      <p:sp>
        <p:nvSpPr>
          <p:cNvPr id="57" name="Text Placeholder 56">
            <a:extLst>
              <a:ext uri="{FF2B5EF4-FFF2-40B4-BE49-F238E27FC236}">
                <a16:creationId xmlns:a16="http://schemas.microsoft.com/office/drawing/2014/main" id="{7C8C3076-E6F5-4637-8C6A-24BE6EF469EC}"/>
              </a:ext>
            </a:extLst>
          </p:cNvPr>
          <p:cNvSpPr>
            <a:spLocks noGrp="1"/>
          </p:cNvSpPr>
          <p:nvPr>
            <p:ph type="body" sz="quarter" idx="19"/>
          </p:nvPr>
        </p:nvSpPr>
        <p:spPr>
          <a:xfrm>
            <a:off x="8551543" y="2683198"/>
            <a:ext cx="2667000" cy="609180"/>
          </a:xfrm>
        </p:spPr>
        <p:txBody>
          <a:bodyPr/>
          <a:lstStyle/>
          <a:p>
            <a:r>
              <a:rPr lang="en-US" dirty="0"/>
              <a:t>Oct 20xx</a:t>
            </a:r>
          </a:p>
        </p:txBody>
      </p:sp>
      <p:sp>
        <p:nvSpPr>
          <p:cNvPr id="68" name="Text Placeholder 67">
            <a:extLst>
              <a:ext uri="{FF2B5EF4-FFF2-40B4-BE49-F238E27FC236}">
                <a16:creationId xmlns:a16="http://schemas.microsoft.com/office/drawing/2014/main" id="{73CF272F-B943-4B2B-9D88-823E9DA59F92}"/>
              </a:ext>
            </a:extLst>
          </p:cNvPr>
          <p:cNvSpPr>
            <a:spLocks noGrp="1"/>
          </p:cNvSpPr>
          <p:nvPr>
            <p:ph type="body" sz="quarter" idx="22"/>
          </p:nvPr>
        </p:nvSpPr>
        <p:spPr>
          <a:xfrm>
            <a:off x="8551543" y="3778623"/>
            <a:ext cx="2667000" cy="1558104"/>
          </a:xfrm>
        </p:spPr>
        <p:txBody>
          <a:bodyPr/>
          <a:lstStyle/>
          <a:p>
            <a:r>
              <a:rPr lang="en-US" dirty="0"/>
              <a:t>Gather feedback from the medical staff and the healthcare community to expand availability of the product​</a:t>
            </a:r>
          </a:p>
        </p:txBody>
      </p:sp>
      <p:sp>
        <p:nvSpPr>
          <p:cNvPr id="3" name="Footer Placeholder 2">
            <a:extLst>
              <a:ext uri="{FF2B5EF4-FFF2-40B4-BE49-F238E27FC236}">
                <a16:creationId xmlns:a16="http://schemas.microsoft.com/office/drawing/2014/main" id="{B64A8203-5E18-4F90-BB96-E21552557A1D}"/>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9A3C69AA-05D5-4E36-B904-EB3BFF86437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13</a:t>
            </a:fld>
            <a:endParaRPr lang="en-US" dirty="0"/>
          </a:p>
        </p:txBody>
      </p:sp>
    </p:spTree>
    <p:extLst>
      <p:ext uri="{BB962C8B-B14F-4D97-AF65-F5344CB8AC3E}">
        <p14:creationId xmlns:p14="http://schemas.microsoft.com/office/powerpoint/2010/main" val="167348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238">
            <a:extLst>
              <a:ext uri="{FF2B5EF4-FFF2-40B4-BE49-F238E27FC236}">
                <a16:creationId xmlns:a16="http://schemas.microsoft.com/office/drawing/2014/main" id="{20C2B32A-DDA7-44A1-817F-485EA7BBAB62}"/>
              </a:ext>
            </a:extLst>
          </p:cNvPr>
          <p:cNvSpPr>
            <a:spLocks noGrp="1"/>
          </p:cNvSpPr>
          <p:nvPr>
            <p:ph type="title"/>
          </p:nvPr>
        </p:nvSpPr>
        <p:spPr/>
        <p:txBody>
          <a:bodyPr/>
          <a:lstStyle/>
          <a:p>
            <a:r>
              <a:rPr lang="en-US" dirty="0"/>
              <a:t>Two-year action plan</a:t>
            </a:r>
          </a:p>
        </p:txBody>
      </p:sp>
      <p:sp>
        <p:nvSpPr>
          <p:cNvPr id="71" name="Text Placeholder 70">
            <a:extLst>
              <a:ext uri="{FF2B5EF4-FFF2-40B4-BE49-F238E27FC236}">
                <a16:creationId xmlns:a16="http://schemas.microsoft.com/office/drawing/2014/main" id="{9947C1AC-1A21-4AAC-B2A8-736885C0E342}"/>
              </a:ext>
            </a:extLst>
          </p:cNvPr>
          <p:cNvSpPr>
            <a:spLocks noGrp="1"/>
          </p:cNvSpPr>
          <p:nvPr>
            <p:ph type="body" sz="quarter" idx="43"/>
          </p:nvPr>
        </p:nvSpPr>
        <p:spPr>
          <a:xfrm>
            <a:off x="2029367" y="2120620"/>
            <a:ext cx="1440088" cy="549528"/>
          </a:xfrm>
        </p:spPr>
        <p:txBody>
          <a:bodyPr>
            <a:normAutofit/>
          </a:bodyPr>
          <a:lstStyle/>
          <a:p>
            <a:r>
              <a:rPr lang="en-ZA" dirty="0"/>
              <a:t>Supply volunteers​</a:t>
            </a:r>
          </a:p>
        </p:txBody>
      </p:sp>
      <p:sp>
        <p:nvSpPr>
          <p:cNvPr id="72" name="Text Placeholder 71">
            <a:extLst>
              <a:ext uri="{FF2B5EF4-FFF2-40B4-BE49-F238E27FC236}">
                <a16:creationId xmlns:a16="http://schemas.microsoft.com/office/drawing/2014/main" id="{3CC8BA56-B1EC-4149-8E79-730A963B2EBC}"/>
              </a:ext>
            </a:extLst>
          </p:cNvPr>
          <p:cNvSpPr>
            <a:spLocks noGrp="1"/>
          </p:cNvSpPr>
          <p:nvPr>
            <p:ph type="body" sz="quarter" idx="44"/>
          </p:nvPr>
        </p:nvSpPr>
        <p:spPr>
          <a:xfrm>
            <a:off x="4397612" y="2120620"/>
            <a:ext cx="1440088" cy="549528"/>
          </a:xfrm>
        </p:spPr>
        <p:txBody>
          <a:bodyPr>
            <a:normAutofit/>
          </a:bodyPr>
          <a:lstStyle/>
          <a:p>
            <a:r>
              <a:rPr lang="en-ZA" dirty="0"/>
              <a:t>Run focus groups</a:t>
            </a:r>
            <a:r>
              <a:rPr lang="en-US" dirty="0"/>
              <a:t>​</a:t>
            </a:r>
          </a:p>
        </p:txBody>
      </p:sp>
      <p:sp>
        <p:nvSpPr>
          <p:cNvPr id="73" name="Text Placeholder 72">
            <a:extLst>
              <a:ext uri="{FF2B5EF4-FFF2-40B4-BE49-F238E27FC236}">
                <a16:creationId xmlns:a16="http://schemas.microsoft.com/office/drawing/2014/main" id="{D133910C-A43B-4DB5-B388-370A567275BE}"/>
              </a:ext>
            </a:extLst>
          </p:cNvPr>
          <p:cNvSpPr>
            <a:spLocks noGrp="1"/>
          </p:cNvSpPr>
          <p:nvPr>
            <p:ph type="body" sz="quarter" idx="45"/>
          </p:nvPr>
        </p:nvSpPr>
        <p:spPr>
          <a:xfrm>
            <a:off x="8344687" y="2120620"/>
            <a:ext cx="1440088" cy="549528"/>
          </a:xfrm>
        </p:spPr>
        <p:txBody>
          <a:bodyPr>
            <a:normAutofit/>
          </a:bodyPr>
          <a:lstStyle/>
          <a:p>
            <a:r>
              <a:rPr lang="en-ZA" dirty="0"/>
              <a:t>Gather feedback</a:t>
            </a:r>
            <a:r>
              <a:rPr lang="en-US" dirty="0"/>
              <a:t>​</a:t>
            </a:r>
          </a:p>
        </p:txBody>
      </p:sp>
      <p:sp>
        <p:nvSpPr>
          <p:cNvPr id="69" name="Text Placeholder 68">
            <a:extLst>
              <a:ext uri="{FF2B5EF4-FFF2-40B4-BE49-F238E27FC236}">
                <a16:creationId xmlns:a16="http://schemas.microsoft.com/office/drawing/2014/main" id="{8E1DE698-315F-427A-8607-93E5C8C02D54}"/>
              </a:ext>
            </a:extLst>
          </p:cNvPr>
          <p:cNvSpPr>
            <a:spLocks noGrp="1"/>
          </p:cNvSpPr>
          <p:nvPr>
            <p:ph type="body" sz="quarter" idx="41"/>
          </p:nvPr>
        </p:nvSpPr>
        <p:spPr>
          <a:xfrm>
            <a:off x="696804" y="2720679"/>
            <a:ext cx="1021001" cy="501726"/>
          </a:xfrm>
        </p:spPr>
        <p:txBody>
          <a:bodyPr/>
          <a:lstStyle/>
          <a:p>
            <a:r>
              <a:rPr lang="en-US" dirty="0"/>
              <a:t>20XX</a:t>
            </a:r>
          </a:p>
        </p:txBody>
      </p:sp>
      <p:grpSp>
        <p:nvGrpSpPr>
          <p:cNvPr id="103" name="Group 102">
            <a:extLst>
              <a:ext uri="{FF2B5EF4-FFF2-40B4-BE49-F238E27FC236}">
                <a16:creationId xmlns:a16="http://schemas.microsoft.com/office/drawing/2014/main" id="{543CB26E-CEC1-42B1-BFD8-F57499DDA28B}"/>
              </a:ext>
              <a:ext uri="{C183D7F6-B498-43B3-948B-1728B52AA6E4}">
                <adec:decorative xmlns:adec="http://schemas.microsoft.com/office/drawing/2017/decorative" val="1"/>
              </a:ext>
            </a:extLst>
          </p:cNvPr>
          <p:cNvGrpSpPr/>
          <p:nvPr/>
        </p:nvGrpSpPr>
        <p:grpSpPr>
          <a:xfrm>
            <a:off x="2049387" y="2999128"/>
            <a:ext cx="8510121" cy="0"/>
            <a:chOff x="1504814" y="2488864"/>
            <a:chExt cx="8510121" cy="0"/>
          </a:xfrm>
        </p:grpSpPr>
        <p:cxnSp>
          <p:nvCxnSpPr>
            <p:cNvPr id="104" name="Straight Connector 103">
              <a:extLst>
                <a:ext uri="{FF2B5EF4-FFF2-40B4-BE49-F238E27FC236}">
                  <a16:creationId xmlns:a16="http://schemas.microsoft.com/office/drawing/2014/main" id="{85507A0E-19D5-402B-BD44-A2E472163DA1}"/>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F0A8E84-9149-4014-B3AC-124B8C14B42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6C27957-1B8B-4382-8AD9-AE1244E072F3}"/>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C012FEE-2762-4F00-AC76-1DC6EDF5128D}"/>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CC02CC7-9331-4D75-97CF-C10722DBBA81}"/>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5CD134-D14F-42B9-A055-E11BFBA0C136}"/>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811BD3D-143E-4DE0-BF8E-6360B450706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46848AE-89CD-4016-A641-6F0C2B941E80}"/>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60E2804-5C00-4E6F-958C-EF9A5C6D166D}"/>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85BC663-DAD2-4546-99F7-32CFBEAFB588}"/>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BF374C2-BA26-4C96-9353-36D26FA768EE}"/>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A786ABE4-B37E-45F2-8F5D-7C4C5AAC9AEE}"/>
              </a:ext>
              <a:ext uri="{C183D7F6-B498-43B3-948B-1728B52AA6E4}">
                <adec:decorative xmlns:adec="http://schemas.microsoft.com/office/drawing/2017/decorative" val="1"/>
              </a:ext>
            </a:extLst>
          </p:cNvPr>
          <p:cNvGrpSpPr/>
          <p:nvPr/>
        </p:nvGrpSpPr>
        <p:grpSpPr>
          <a:xfrm>
            <a:off x="1872910" y="2903401"/>
            <a:ext cx="8858463" cy="174171"/>
            <a:chOff x="1835966" y="4162015"/>
            <a:chExt cx="8858463" cy="174171"/>
          </a:xfrm>
        </p:grpSpPr>
        <p:sp>
          <p:nvSpPr>
            <p:cNvPr id="116" name="Oval 234">
              <a:extLst>
                <a:ext uri="{FF2B5EF4-FFF2-40B4-BE49-F238E27FC236}">
                  <a16:creationId xmlns:a16="http://schemas.microsoft.com/office/drawing/2014/main" id="{BB7DB3CE-1F30-44E2-A8A6-2449B5AE340C}"/>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236">
              <a:extLst>
                <a:ext uri="{FF2B5EF4-FFF2-40B4-BE49-F238E27FC236}">
                  <a16:creationId xmlns:a16="http://schemas.microsoft.com/office/drawing/2014/main" id="{792E8414-044B-4D11-ABF4-C64860DA2787}"/>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238">
              <a:extLst>
                <a:ext uri="{FF2B5EF4-FFF2-40B4-BE49-F238E27FC236}">
                  <a16:creationId xmlns:a16="http://schemas.microsoft.com/office/drawing/2014/main" id="{01E1C7AD-1630-4620-BCA1-3DA99D0E1030}"/>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240">
              <a:extLst>
                <a:ext uri="{FF2B5EF4-FFF2-40B4-BE49-F238E27FC236}">
                  <a16:creationId xmlns:a16="http://schemas.microsoft.com/office/drawing/2014/main" id="{BCC2148A-83BE-4890-AD81-6A2C096AC2BD}"/>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242">
              <a:extLst>
                <a:ext uri="{FF2B5EF4-FFF2-40B4-BE49-F238E27FC236}">
                  <a16:creationId xmlns:a16="http://schemas.microsoft.com/office/drawing/2014/main" id="{5F34C04B-AE8F-4043-95AE-AA2856D7EF46}"/>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244">
              <a:extLst>
                <a:ext uri="{FF2B5EF4-FFF2-40B4-BE49-F238E27FC236}">
                  <a16:creationId xmlns:a16="http://schemas.microsoft.com/office/drawing/2014/main" id="{1728C29F-4DEE-423A-AB94-1A4B7B65F2D7}"/>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46">
              <a:extLst>
                <a:ext uri="{FF2B5EF4-FFF2-40B4-BE49-F238E27FC236}">
                  <a16:creationId xmlns:a16="http://schemas.microsoft.com/office/drawing/2014/main" id="{0CC10595-486F-46CE-880F-5163C9E6ECB3}"/>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248">
              <a:extLst>
                <a:ext uri="{FF2B5EF4-FFF2-40B4-BE49-F238E27FC236}">
                  <a16:creationId xmlns:a16="http://schemas.microsoft.com/office/drawing/2014/main" id="{932E3893-D078-4D1B-BDFB-9A9DD137F3BA}"/>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250">
              <a:extLst>
                <a:ext uri="{FF2B5EF4-FFF2-40B4-BE49-F238E27FC236}">
                  <a16:creationId xmlns:a16="http://schemas.microsoft.com/office/drawing/2014/main" id="{95D1B873-99B5-486B-8650-C357F2BF3812}"/>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252">
              <a:extLst>
                <a:ext uri="{FF2B5EF4-FFF2-40B4-BE49-F238E27FC236}">
                  <a16:creationId xmlns:a16="http://schemas.microsoft.com/office/drawing/2014/main" id="{F752122A-7CF8-420A-A31C-0EBD2639E98F}"/>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254">
              <a:extLst>
                <a:ext uri="{FF2B5EF4-FFF2-40B4-BE49-F238E27FC236}">
                  <a16:creationId xmlns:a16="http://schemas.microsoft.com/office/drawing/2014/main" id="{FD6060F3-3D2B-451B-8D5F-1786C491EDE2}"/>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256">
              <a:extLst>
                <a:ext uri="{FF2B5EF4-FFF2-40B4-BE49-F238E27FC236}">
                  <a16:creationId xmlns:a16="http://schemas.microsoft.com/office/drawing/2014/main" id="{A9E7E945-5B46-4F59-8F73-D48A17F69443}"/>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 Placeholder 44">
            <a:extLst>
              <a:ext uri="{FF2B5EF4-FFF2-40B4-BE49-F238E27FC236}">
                <a16:creationId xmlns:a16="http://schemas.microsoft.com/office/drawing/2014/main" id="{48D9A497-BF7B-44B0-9021-F37B0F75C455}"/>
              </a:ext>
            </a:extLst>
          </p:cNvPr>
          <p:cNvSpPr>
            <a:spLocks noGrp="1"/>
          </p:cNvSpPr>
          <p:nvPr>
            <p:ph type="body" sz="quarter" idx="17"/>
          </p:nvPr>
        </p:nvSpPr>
        <p:spPr>
          <a:xfrm>
            <a:off x="1712346" y="3170170"/>
            <a:ext cx="495300" cy="652276"/>
          </a:xfrm>
        </p:spPr>
        <p:txBody>
          <a:bodyPr/>
          <a:lstStyle/>
          <a:p>
            <a:r>
              <a:rPr lang="en-US" dirty="0"/>
              <a:t>Jan</a:t>
            </a:r>
          </a:p>
        </p:txBody>
      </p:sp>
      <p:sp>
        <p:nvSpPr>
          <p:cNvPr id="46" name="Text Placeholder 45">
            <a:extLst>
              <a:ext uri="{FF2B5EF4-FFF2-40B4-BE49-F238E27FC236}">
                <a16:creationId xmlns:a16="http://schemas.microsoft.com/office/drawing/2014/main" id="{78849CBE-BA38-4309-AE32-2967703B8DF9}"/>
              </a:ext>
            </a:extLst>
          </p:cNvPr>
          <p:cNvSpPr>
            <a:spLocks noGrp="1"/>
          </p:cNvSpPr>
          <p:nvPr>
            <p:ph type="body" sz="quarter" idx="18"/>
          </p:nvPr>
        </p:nvSpPr>
        <p:spPr>
          <a:xfrm>
            <a:off x="2501761" y="3170170"/>
            <a:ext cx="495300" cy="652276"/>
          </a:xfrm>
        </p:spPr>
        <p:txBody>
          <a:bodyPr/>
          <a:lstStyle/>
          <a:p>
            <a:r>
              <a:rPr lang="en-US" dirty="0"/>
              <a:t>Feb</a:t>
            </a:r>
          </a:p>
        </p:txBody>
      </p:sp>
      <p:sp>
        <p:nvSpPr>
          <p:cNvPr id="47" name="Text Placeholder 46">
            <a:extLst>
              <a:ext uri="{FF2B5EF4-FFF2-40B4-BE49-F238E27FC236}">
                <a16:creationId xmlns:a16="http://schemas.microsoft.com/office/drawing/2014/main" id="{210DCAF9-BA33-4B26-9F35-D87F5B8AE0D4}"/>
              </a:ext>
            </a:extLst>
          </p:cNvPr>
          <p:cNvSpPr>
            <a:spLocks noGrp="1"/>
          </p:cNvSpPr>
          <p:nvPr>
            <p:ph type="body" sz="quarter" idx="19"/>
          </p:nvPr>
        </p:nvSpPr>
        <p:spPr>
          <a:xfrm>
            <a:off x="3291176" y="3170170"/>
            <a:ext cx="495300" cy="652276"/>
          </a:xfrm>
        </p:spPr>
        <p:txBody>
          <a:bodyPr/>
          <a:lstStyle/>
          <a:p>
            <a:r>
              <a:rPr lang="en-US" dirty="0"/>
              <a:t>Mar</a:t>
            </a:r>
          </a:p>
        </p:txBody>
      </p:sp>
      <p:sp>
        <p:nvSpPr>
          <p:cNvPr id="48" name="Text Placeholder 47">
            <a:extLst>
              <a:ext uri="{FF2B5EF4-FFF2-40B4-BE49-F238E27FC236}">
                <a16:creationId xmlns:a16="http://schemas.microsoft.com/office/drawing/2014/main" id="{7E11A923-B627-4893-925F-109C56B5586E}"/>
              </a:ext>
            </a:extLst>
          </p:cNvPr>
          <p:cNvSpPr>
            <a:spLocks noGrp="1"/>
          </p:cNvSpPr>
          <p:nvPr>
            <p:ph type="body" sz="quarter" idx="20"/>
          </p:nvPr>
        </p:nvSpPr>
        <p:spPr>
          <a:xfrm>
            <a:off x="4080591" y="3170170"/>
            <a:ext cx="495300" cy="652276"/>
          </a:xfrm>
        </p:spPr>
        <p:txBody>
          <a:bodyPr/>
          <a:lstStyle/>
          <a:p>
            <a:r>
              <a:rPr lang="en-US" dirty="0"/>
              <a:t>Apr</a:t>
            </a:r>
          </a:p>
        </p:txBody>
      </p:sp>
      <p:sp>
        <p:nvSpPr>
          <p:cNvPr id="49" name="Text Placeholder 48">
            <a:extLst>
              <a:ext uri="{FF2B5EF4-FFF2-40B4-BE49-F238E27FC236}">
                <a16:creationId xmlns:a16="http://schemas.microsoft.com/office/drawing/2014/main" id="{6BA48EC0-EBAD-424D-B857-1B1C9A3A21D8}"/>
              </a:ext>
            </a:extLst>
          </p:cNvPr>
          <p:cNvSpPr>
            <a:spLocks noGrp="1"/>
          </p:cNvSpPr>
          <p:nvPr>
            <p:ph type="body" sz="quarter" idx="21"/>
          </p:nvPr>
        </p:nvSpPr>
        <p:spPr>
          <a:xfrm>
            <a:off x="4810807" y="3170170"/>
            <a:ext cx="615310" cy="652276"/>
          </a:xfrm>
        </p:spPr>
        <p:txBody>
          <a:bodyPr/>
          <a:lstStyle/>
          <a:p>
            <a:r>
              <a:rPr lang="en-US" dirty="0"/>
              <a:t>May</a:t>
            </a:r>
          </a:p>
        </p:txBody>
      </p:sp>
      <p:sp>
        <p:nvSpPr>
          <p:cNvPr id="50" name="Text Placeholder 49">
            <a:extLst>
              <a:ext uri="{FF2B5EF4-FFF2-40B4-BE49-F238E27FC236}">
                <a16:creationId xmlns:a16="http://schemas.microsoft.com/office/drawing/2014/main" id="{18AB0EB4-ABD0-44C8-AF9C-86C07480F62D}"/>
              </a:ext>
            </a:extLst>
          </p:cNvPr>
          <p:cNvSpPr>
            <a:spLocks noGrp="1"/>
          </p:cNvSpPr>
          <p:nvPr>
            <p:ph type="body" sz="quarter" idx="22"/>
          </p:nvPr>
        </p:nvSpPr>
        <p:spPr>
          <a:xfrm>
            <a:off x="5659421" y="3170170"/>
            <a:ext cx="495300" cy="652276"/>
          </a:xfrm>
        </p:spPr>
        <p:txBody>
          <a:bodyPr/>
          <a:lstStyle/>
          <a:p>
            <a:r>
              <a:rPr lang="en-US" dirty="0"/>
              <a:t>Jun</a:t>
            </a:r>
          </a:p>
        </p:txBody>
      </p:sp>
      <p:sp>
        <p:nvSpPr>
          <p:cNvPr id="51" name="Text Placeholder 50">
            <a:extLst>
              <a:ext uri="{FF2B5EF4-FFF2-40B4-BE49-F238E27FC236}">
                <a16:creationId xmlns:a16="http://schemas.microsoft.com/office/drawing/2014/main" id="{34162C5B-62FF-47D6-B817-F247FF6D1F54}"/>
              </a:ext>
            </a:extLst>
          </p:cNvPr>
          <p:cNvSpPr>
            <a:spLocks noGrp="1"/>
          </p:cNvSpPr>
          <p:nvPr>
            <p:ph type="body" sz="quarter" idx="23"/>
          </p:nvPr>
        </p:nvSpPr>
        <p:spPr>
          <a:xfrm>
            <a:off x="6448836" y="3170170"/>
            <a:ext cx="495300" cy="652276"/>
          </a:xfrm>
        </p:spPr>
        <p:txBody>
          <a:bodyPr/>
          <a:lstStyle/>
          <a:p>
            <a:r>
              <a:rPr lang="en-US" dirty="0"/>
              <a:t>Jul</a:t>
            </a:r>
          </a:p>
        </p:txBody>
      </p:sp>
      <p:sp>
        <p:nvSpPr>
          <p:cNvPr id="52" name="Text Placeholder 51">
            <a:extLst>
              <a:ext uri="{FF2B5EF4-FFF2-40B4-BE49-F238E27FC236}">
                <a16:creationId xmlns:a16="http://schemas.microsoft.com/office/drawing/2014/main" id="{402C550F-542A-4A20-B998-90EC654E5DF3}"/>
              </a:ext>
            </a:extLst>
          </p:cNvPr>
          <p:cNvSpPr>
            <a:spLocks noGrp="1"/>
          </p:cNvSpPr>
          <p:nvPr>
            <p:ph type="body" sz="quarter" idx="24"/>
          </p:nvPr>
        </p:nvSpPr>
        <p:spPr>
          <a:xfrm>
            <a:off x="7238251" y="3170170"/>
            <a:ext cx="495300" cy="652276"/>
          </a:xfrm>
        </p:spPr>
        <p:txBody>
          <a:bodyPr/>
          <a:lstStyle/>
          <a:p>
            <a:r>
              <a:rPr lang="en-US" dirty="0"/>
              <a:t>Aug</a:t>
            </a:r>
          </a:p>
        </p:txBody>
      </p:sp>
      <p:sp>
        <p:nvSpPr>
          <p:cNvPr id="53" name="Text Placeholder 52">
            <a:extLst>
              <a:ext uri="{FF2B5EF4-FFF2-40B4-BE49-F238E27FC236}">
                <a16:creationId xmlns:a16="http://schemas.microsoft.com/office/drawing/2014/main" id="{31CD40A2-EB53-4B75-9C16-29683A4965D9}"/>
              </a:ext>
            </a:extLst>
          </p:cNvPr>
          <p:cNvSpPr>
            <a:spLocks noGrp="1"/>
          </p:cNvSpPr>
          <p:nvPr>
            <p:ph type="body" sz="quarter" idx="25"/>
          </p:nvPr>
        </p:nvSpPr>
        <p:spPr>
          <a:xfrm>
            <a:off x="8027666" y="3170170"/>
            <a:ext cx="495300" cy="652276"/>
          </a:xfrm>
        </p:spPr>
        <p:txBody>
          <a:bodyPr/>
          <a:lstStyle/>
          <a:p>
            <a:r>
              <a:rPr lang="en-US" dirty="0"/>
              <a:t>Sep</a:t>
            </a:r>
          </a:p>
        </p:txBody>
      </p:sp>
      <p:sp>
        <p:nvSpPr>
          <p:cNvPr id="54" name="Text Placeholder 53">
            <a:extLst>
              <a:ext uri="{FF2B5EF4-FFF2-40B4-BE49-F238E27FC236}">
                <a16:creationId xmlns:a16="http://schemas.microsoft.com/office/drawing/2014/main" id="{DFBAB31B-8252-4FAD-B1AC-2E9AB1E717A5}"/>
              </a:ext>
            </a:extLst>
          </p:cNvPr>
          <p:cNvSpPr>
            <a:spLocks noGrp="1"/>
          </p:cNvSpPr>
          <p:nvPr>
            <p:ph type="body" sz="quarter" idx="26"/>
          </p:nvPr>
        </p:nvSpPr>
        <p:spPr>
          <a:xfrm>
            <a:off x="8817081" y="3170170"/>
            <a:ext cx="495300" cy="652276"/>
          </a:xfrm>
        </p:spPr>
        <p:txBody>
          <a:bodyPr/>
          <a:lstStyle/>
          <a:p>
            <a:r>
              <a:rPr lang="en-US" dirty="0"/>
              <a:t>Oct</a:t>
            </a:r>
          </a:p>
        </p:txBody>
      </p:sp>
      <p:sp>
        <p:nvSpPr>
          <p:cNvPr id="55" name="Text Placeholder 54">
            <a:extLst>
              <a:ext uri="{FF2B5EF4-FFF2-40B4-BE49-F238E27FC236}">
                <a16:creationId xmlns:a16="http://schemas.microsoft.com/office/drawing/2014/main" id="{F8B794CC-191E-425E-889A-BB032E7BB36A}"/>
              </a:ext>
            </a:extLst>
          </p:cNvPr>
          <p:cNvSpPr>
            <a:spLocks noGrp="1"/>
          </p:cNvSpPr>
          <p:nvPr>
            <p:ph type="body" sz="quarter" idx="27"/>
          </p:nvPr>
        </p:nvSpPr>
        <p:spPr>
          <a:xfrm>
            <a:off x="9606496" y="3170170"/>
            <a:ext cx="495300" cy="652276"/>
          </a:xfrm>
        </p:spPr>
        <p:txBody>
          <a:bodyPr/>
          <a:lstStyle/>
          <a:p>
            <a:r>
              <a:rPr lang="en-US" dirty="0"/>
              <a:t>Nov</a:t>
            </a:r>
          </a:p>
        </p:txBody>
      </p:sp>
      <p:sp>
        <p:nvSpPr>
          <p:cNvPr id="56" name="Text Placeholder 55">
            <a:extLst>
              <a:ext uri="{FF2B5EF4-FFF2-40B4-BE49-F238E27FC236}">
                <a16:creationId xmlns:a16="http://schemas.microsoft.com/office/drawing/2014/main" id="{1CDCFB34-6EC6-4EE2-9AD4-6E56BD0199CE}"/>
              </a:ext>
            </a:extLst>
          </p:cNvPr>
          <p:cNvSpPr>
            <a:spLocks noGrp="1"/>
          </p:cNvSpPr>
          <p:nvPr>
            <p:ph type="body" sz="quarter" idx="28"/>
          </p:nvPr>
        </p:nvSpPr>
        <p:spPr>
          <a:xfrm>
            <a:off x="10395907" y="3170170"/>
            <a:ext cx="495300" cy="652276"/>
          </a:xfrm>
        </p:spPr>
        <p:txBody>
          <a:bodyPr/>
          <a:lstStyle/>
          <a:p>
            <a:r>
              <a:rPr lang="en-US" dirty="0"/>
              <a:t>Dec</a:t>
            </a:r>
          </a:p>
        </p:txBody>
      </p:sp>
      <p:sp>
        <p:nvSpPr>
          <p:cNvPr id="74" name="Text Placeholder 73">
            <a:extLst>
              <a:ext uri="{FF2B5EF4-FFF2-40B4-BE49-F238E27FC236}">
                <a16:creationId xmlns:a16="http://schemas.microsoft.com/office/drawing/2014/main" id="{682C597E-B402-40D3-871F-EB0A0C4B32E1}"/>
              </a:ext>
            </a:extLst>
          </p:cNvPr>
          <p:cNvSpPr>
            <a:spLocks noGrp="1"/>
          </p:cNvSpPr>
          <p:nvPr>
            <p:ph type="body" sz="quarter" idx="46"/>
          </p:nvPr>
        </p:nvSpPr>
        <p:spPr>
          <a:xfrm>
            <a:off x="2029367" y="3854752"/>
            <a:ext cx="1440088" cy="557165"/>
          </a:xfrm>
        </p:spPr>
        <p:txBody>
          <a:bodyPr/>
          <a:lstStyle/>
          <a:p>
            <a:r>
              <a:rPr lang="en-ZA" dirty="0"/>
              <a:t>Test ordering</a:t>
            </a:r>
            <a:r>
              <a:rPr lang="en-US" dirty="0"/>
              <a:t>​</a:t>
            </a:r>
          </a:p>
        </p:txBody>
      </p:sp>
      <p:sp>
        <p:nvSpPr>
          <p:cNvPr id="75" name="Text Placeholder 74">
            <a:extLst>
              <a:ext uri="{FF2B5EF4-FFF2-40B4-BE49-F238E27FC236}">
                <a16:creationId xmlns:a16="http://schemas.microsoft.com/office/drawing/2014/main" id="{40A6C91B-7E29-4AD2-8A1A-B6A27227E262}"/>
              </a:ext>
            </a:extLst>
          </p:cNvPr>
          <p:cNvSpPr>
            <a:spLocks noGrp="1"/>
          </p:cNvSpPr>
          <p:nvPr>
            <p:ph type="body" sz="quarter" idx="47"/>
          </p:nvPr>
        </p:nvSpPr>
        <p:spPr>
          <a:xfrm>
            <a:off x="5976442" y="3854752"/>
            <a:ext cx="1440088" cy="557165"/>
          </a:xfrm>
        </p:spPr>
        <p:txBody>
          <a:bodyPr>
            <a:normAutofit/>
          </a:bodyPr>
          <a:lstStyle/>
          <a:p>
            <a:r>
              <a:rPr lang="en-ZA" dirty="0"/>
              <a:t>Regional launch</a:t>
            </a:r>
            <a:r>
              <a:rPr lang="en-US" dirty="0"/>
              <a:t>​</a:t>
            </a:r>
          </a:p>
        </p:txBody>
      </p:sp>
      <p:sp>
        <p:nvSpPr>
          <p:cNvPr id="76" name="Text Placeholder 75">
            <a:extLst>
              <a:ext uri="{FF2B5EF4-FFF2-40B4-BE49-F238E27FC236}">
                <a16:creationId xmlns:a16="http://schemas.microsoft.com/office/drawing/2014/main" id="{1F8D406C-20BB-4092-82DD-112279320B1F}"/>
              </a:ext>
            </a:extLst>
          </p:cNvPr>
          <p:cNvSpPr>
            <a:spLocks noGrp="1"/>
          </p:cNvSpPr>
          <p:nvPr>
            <p:ph type="body" sz="quarter" idx="48"/>
          </p:nvPr>
        </p:nvSpPr>
        <p:spPr>
          <a:xfrm>
            <a:off x="9923517" y="3854752"/>
            <a:ext cx="1440088" cy="557165"/>
          </a:xfrm>
        </p:spPr>
        <p:txBody>
          <a:bodyPr>
            <a:normAutofit/>
          </a:bodyPr>
          <a:lstStyle/>
          <a:p>
            <a:r>
              <a:rPr lang="en-ZA" dirty="0"/>
              <a:t>Deliver to hospitals</a:t>
            </a:r>
            <a:r>
              <a:rPr lang="en-US" dirty="0"/>
              <a:t>​</a:t>
            </a:r>
          </a:p>
        </p:txBody>
      </p:sp>
      <p:grpSp>
        <p:nvGrpSpPr>
          <p:cNvPr id="38" name="Group 37">
            <a:extLst>
              <a:ext uri="{FF2B5EF4-FFF2-40B4-BE49-F238E27FC236}">
                <a16:creationId xmlns:a16="http://schemas.microsoft.com/office/drawing/2014/main" id="{AA899FFE-076A-40FC-B631-5B66EF19795D}"/>
              </a:ext>
              <a:ext uri="{C183D7F6-B498-43B3-948B-1728B52AA6E4}">
                <adec:decorative xmlns:adec="http://schemas.microsoft.com/office/drawing/2017/decorative" val="1"/>
              </a:ext>
            </a:extLst>
          </p:cNvPr>
          <p:cNvGrpSpPr/>
          <p:nvPr/>
        </p:nvGrpSpPr>
        <p:grpSpPr>
          <a:xfrm>
            <a:off x="2749477" y="4411918"/>
            <a:ext cx="7895340" cy="344415"/>
            <a:chOff x="2749477" y="4411918"/>
            <a:chExt cx="7895340" cy="344415"/>
          </a:xfrm>
        </p:grpSpPr>
        <p:cxnSp>
          <p:nvCxnSpPr>
            <p:cNvPr id="39" name="Straight Connector 38">
              <a:extLst>
                <a:ext uri="{FF2B5EF4-FFF2-40B4-BE49-F238E27FC236}">
                  <a16:creationId xmlns:a16="http://schemas.microsoft.com/office/drawing/2014/main" id="{76797A2C-006C-46A3-9455-22B5AF7DE9B6}"/>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9A229B-BB21-44E2-8144-F1A7737D7D5F}"/>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5F01EFA-F955-442E-9C11-6BC1F536ECCC}"/>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Text Placeholder 69">
            <a:extLst>
              <a:ext uri="{FF2B5EF4-FFF2-40B4-BE49-F238E27FC236}">
                <a16:creationId xmlns:a16="http://schemas.microsoft.com/office/drawing/2014/main" id="{A4FCB34F-E515-4CEE-A392-9813A5F3074F}"/>
              </a:ext>
            </a:extLst>
          </p:cNvPr>
          <p:cNvSpPr>
            <a:spLocks noGrp="1"/>
          </p:cNvSpPr>
          <p:nvPr>
            <p:ph type="body" sz="quarter" idx="42"/>
          </p:nvPr>
        </p:nvSpPr>
        <p:spPr>
          <a:xfrm>
            <a:off x="696804" y="4418755"/>
            <a:ext cx="1021001" cy="501726"/>
          </a:xfrm>
        </p:spPr>
        <p:txBody>
          <a:bodyPr/>
          <a:lstStyle/>
          <a:p>
            <a:r>
              <a:rPr lang="en-US" dirty="0"/>
              <a:t>20XX</a:t>
            </a:r>
          </a:p>
        </p:txBody>
      </p:sp>
      <p:sp>
        <p:nvSpPr>
          <p:cNvPr id="57" name="Text Placeholder 56">
            <a:extLst>
              <a:ext uri="{FF2B5EF4-FFF2-40B4-BE49-F238E27FC236}">
                <a16:creationId xmlns:a16="http://schemas.microsoft.com/office/drawing/2014/main" id="{5E47008C-3AD1-4C4E-90F0-64842A98A130}"/>
              </a:ext>
            </a:extLst>
          </p:cNvPr>
          <p:cNvSpPr>
            <a:spLocks noGrp="1"/>
          </p:cNvSpPr>
          <p:nvPr>
            <p:ph type="body" sz="quarter" idx="29"/>
          </p:nvPr>
        </p:nvSpPr>
        <p:spPr>
          <a:xfrm>
            <a:off x="1712346" y="4871997"/>
            <a:ext cx="495300" cy="652272"/>
          </a:xfrm>
        </p:spPr>
        <p:txBody>
          <a:bodyPr/>
          <a:lstStyle/>
          <a:p>
            <a:r>
              <a:rPr lang="en-US" dirty="0"/>
              <a:t>Jan</a:t>
            </a:r>
          </a:p>
        </p:txBody>
      </p:sp>
      <p:sp>
        <p:nvSpPr>
          <p:cNvPr id="58" name="Text Placeholder 57">
            <a:extLst>
              <a:ext uri="{FF2B5EF4-FFF2-40B4-BE49-F238E27FC236}">
                <a16:creationId xmlns:a16="http://schemas.microsoft.com/office/drawing/2014/main" id="{983B6BF3-F791-4460-84A5-5581A80398B1}"/>
              </a:ext>
            </a:extLst>
          </p:cNvPr>
          <p:cNvSpPr>
            <a:spLocks noGrp="1"/>
          </p:cNvSpPr>
          <p:nvPr>
            <p:ph type="body" sz="quarter" idx="30"/>
          </p:nvPr>
        </p:nvSpPr>
        <p:spPr>
          <a:xfrm>
            <a:off x="2501761" y="4871997"/>
            <a:ext cx="495300" cy="652272"/>
          </a:xfrm>
        </p:spPr>
        <p:txBody>
          <a:bodyPr/>
          <a:lstStyle/>
          <a:p>
            <a:r>
              <a:rPr lang="en-US" dirty="0"/>
              <a:t>Feb</a:t>
            </a:r>
          </a:p>
        </p:txBody>
      </p:sp>
      <p:sp>
        <p:nvSpPr>
          <p:cNvPr id="59" name="Text Placeholder 58">
            <a:extLst>
              <a:ext uri="{FF2B5EF4-FFF2-40B4-BE49-F238E27FC236}">
                <a16:creationId xmlns:a16="http://schemas.microsoft.com/office/drawing/2014/main" id="{E3EE2BF6-FA60-4E6D-A026-DD01C9AE9496}"/>
              </a:ext>
            </a:extLst>
          </p:cNvPr>
          <p:cNvSpPr>
            <a:spLocks noGrp="1"/>
          </p:cNvSpPr>
          <p:nvPr>
            <p:ph type="body" sz="quarter" idx="31"/>
          </p:nvPr>
        </p:nvSpPr>
        <p:spPr>
          <a:xfrm>
            <a:off x="3291176" y="4871997"/>
            <a:ext cx="495300" cy="652272"/>
          </a:xfrm>
        </p:spPr>
        <p:txBody>
          <a:bodyPr/>
          <a:lstStyle/>
          <a:p>
            <a:r>
              <a:rPr lang="en-US" dirty="0"/>
              <a:t>Mar</a:t>
            </a:r>
          </a:p>
        </p:txBody>
      </p:sp>
      <p:sp>
        <p:nvSpPr>
          <p:cNvPr id="60" name="Text Placeholder 59">
            <a:extLst>
              <a:ext uri="{FF2B5EF4-FFF2-40B4-BE49-F238E27FC236}">
                <a16:creationId xmlns:a16="http://schemas.microsoft.com/office/drawing/2014/main" id="{B038B2E9-837D-40CA-8F47-C7023EBFFFE6}"/>
              </a:ext>
            </a:extLst>
          </p:cNvPr>
          <p:cNvSpPr>
            <a:spLocks noGrp="1"/>
          </p:cNvSpPr>
          <p:nvPr>
            <p:ph type="body" sz="quarter" idx="32"/>
          </p:nvPr>
        </p:nvSpPr>
        <p:spPr>
          <a:xfrm>
            <a:off x="4080591" y="4871997"/>
            <a:ext cx="495300" cy="652272"/>
          </a:xfrm>
        </p:spPr>
        <p:txBody>
          <a:bodyPr/>
          <a:lstStyle/>
          <a:p>
            <a:r>
              <a:rPr lang="en-US" dirty="0"/>
              <a:t>Apr</a:t>
            </a:r>
          </a:p>
        </p:txBody>
      </p:sp>
      <p:sp>
        <p:nvSpPr>
          <p:cNvPr id="61" name="Text Placeholder 60">
            <a:extLst>
              <a:ext uri="{FF2B5EF4-FFF2-40B4-BE49-F238E27FC236}">
                <a16:creationId xmlns:a16="http://schemas.microsoft.com/office/drawing/2014/main" id="{20A3B158-B881-4E99-B8F7-CE9C57BDB489}"/>
              </a:ext>
            </a:extLst>
          </p:cNvPr>
          <p:cNvSpPr>
            <a:spLocks noGrp="1"/>
          </p:cNvSpPr>
          <p:nvPr>
            <p:ph type="body" sz="quarter" idx="33"/>
          </p:nvPr>
        </p:nvSpPr>
        <p:spPr>
          <a:xfrm>
            <a:off x="4810807" y="4871997"/>
            <a:ext cx="615310" cy="652272"/>
          </a:xfrm>
        </p:spPr>
        <p:txBody>
          <a:bodyPr/>
          <a:lstStyle/>
          <a:p>
            <a:r>
              <a:rPr lang="en-US" dirty="0"/>
              <a:t>May</a:t>
            </a:r>
          </a:p>
        </p:txBody>
      </p:sp>
      <p:sp>
        <p:nvSpPr>
          <p:cNvPr id="62" name="Text Placeholder 61">
            <a:extLst>
              <a:ext uri="{FF2B5EF4-FFF2-40B4-BE49-F238E27FC236}">
                <a16:creationId xmlns:a16="http://schemas.microsoft.com/office/drawing/2014/main" id="{FFF63345-F566-48EC-9BCB-B89BD5BE3C16}"/>
              </a:ext>
            </a:extLst>
          </p:cNvPr>
          <p:cNvSpPr>
            <a:spLocks noGrp="1"/>
          </p:cNvSpPr>
          <p:nvPr>
            <p:ph type="body" sz="quarter" idx="34"/>
          </p:nvPr>
        </p:nvSpPr>
        <p:spPr>
          <a:xfrm>
            <a:off x="5659421" y="4871997"/>
            <a:ext cx="495300" cy="652272"/>
          </a:xfrm>
        </p:spPr>
        <p:txBody>
          <a:bodyPr/>
          <a:lstStyle/>
          <a:p>
            <a:r>
              <a:rPr lang="en-US" dirty="0"/>
              <a:t>Jun</a:t>
            </a:r>
          </a:p>
        </p:txBody>
      </p:sp>
      <p:sp>
        <p:nvSpPr>
          <p:cNvPr id="63" name="Text Placeholder 62">
            <a:extLst>
              <a:ext uri="{FF2B5EF4-FFF2-40B4-BE49-F238E27FC236}">
                <a16:creationId xmlns:a16="http://schemas.microsoft.com/office/drawing/2014/main" id="{241FDAF1-A29F-47DB-A53E-FEC9D6A8CDDA}"/>
              </a:ext>
            </a:extLst>
          </p:cNvPr>
          <p:cNvSpPr>
            <a:spLocks noGrp="1"/>
          </p:cNvSpPr>
          <p:nvPr>
            <p:ph type="body" sz="quarter" idx="35"/>
          </p:nvPr>
        </p:nvSpPr>
        <p:spPr>
          <a:xfrm>
            <a:off x="6448836" y="4871997"/>
            <a:ext cx="495300" cy="652272"/>
          </a:xfrm>
        </p:spPr>
        <p:txBody>
          <a:bodyPr/>
          <a:lstStyle/>
          <a:p>
            <a:r>
              <a:rPr lang="en-US" dirty="0"/>
              <a:t>Jul</a:t>
            </a:r>
          </a:p>
        </p:txBody>
      </p:sp>
      <p:sp>
        <p:nvSpPr>
          <p:cNvPr id="64" name="Text Placeholder 63">
            <a:extLst>
              <a:ext uri="{FF2B5EF4-FFF2-40B4-BE49-F238E27FC236}">
                <a16:creationId xmlns:a16="http://schemas.microsoft.com/office/drawing/2014/main" id="{2596B801-B1AE-4F3B-9E54-ED35EA8D405C}"/>
              </a:ext>
            </a:extLst>
          </p:cNvPr>
          <p:cNvSpPr>
            <a:spLocks noGrp="1"/>
          </p:cNvSpPr>
          <p:nvPr>
            <p:ph type="body" sz="quarter" idx="36"/>
          </p:nvPr>
        </p:nvSpPr>
        <p:spPr>
          <a:xfrm>
            <a:off x="7238251" y="4871997"/>
            <a:ext cx="495300" cy="652272"/>
          </a:xfrm>
        </p:spPr>
        <p:txBody>
          <a:bodyPr/>
          <a:lstStyle/>
          <a:p>
            <a:r>
              <a:rPr lang="en-US" dirty="0"/>
              <a:t>Aug</a:t>
            </a:r>
          </a:p>
        </p:txBody>
      </p:sp>
      <p:sp>
        <p:nvSpPr>
          <p:cNvPr id="65" name="Text Placeholder 64">
            <a:extLst>
              <a:ext uri="{FF2B5EF4-FFF2-40B4-BE49-F238E27FC236}">
                <a16:creationId xmlns:a16="http://schemas.microsoft.com/office/drawing/2014/main" id="{C2EE8BE4-DC95-4D04-8195-9C4CDE8671EF}"/>
              </a:ext>
            </a:extLst>
          </p:cNvPr>
          <p:cNvSpPr>
            <a:spLocks noGrp="1"/>
          </p:cNvSpPr>
          <p:nvPr>
            <p:ph type="body" sz="quarter" idx="37"/>
          </p:nvPr>
        </p:nvSpPr>
        <p:spPr>
          <a:xfrm>
            <a:off x="8027666" y="4871997"/>
            <a:ext cx="495300" cy="652272"/>
          </a:xfrm>
        </p:spPr>
        <p:txBody>
          <a:bodyPr/>
          <a:lstStyle/>
          <a:p>
            <a:r>
              <a:rPr lang="en-US" dirty="0"/>
              <a:t>Sep</a:t>
            </a:r>
          </a:p>
        </p:txBody>
      </p:sp>
      <p:sp>
        <p:nvSpPr>
          <p:cNvPr id="66" name="Text Placeholder 65">
            <a:extLst>
              <a:ext uri="{FF2B5EF4-FFF2-40B4-BE49-F238E27FC236}">
                <a16:creationId xmlns:a16="http://schemas.microsoft.com/office/drawing/2014/main" id="{20FB149E-5D02-4014-A75A-9AC27158ABB5}"/>
              </a:ext>
            </a:extLst>
          </p:cNvPr>
          <p:cNvSpPr>
            <a:spLocks noGrp="1"/>
          </p:cNvSpPr>
          <p:nvPr>
            <p:ph type="body" sz="quarter" idx="38"/>
          </p:nvPr>
        </p:nvSpPr>
        <p:spPr>
          <a:xfrm>
            <a:off x="8817081" y="4871997"/>
            <a:ext cx="495300" cy="652272"/>
          </a:xfrm>
        </p:spPr>
        <p:txBody>
          <a:bodyPr/>
          <a:lstStyle/>
          <a:p>
            <a:r>
              <a:rPr lang="en-US" dirty="0"/>
              <a:t>Oct</a:t>
            </a:r>
          </a:p>
        </p:txBody>
      </p:sp>
      <p:sp>
        <p:nvSpPr>
          <p:cNvPr id="67" name="Text Placeholder 66">
            <a:extLst>
              <a:ext uri="{FF2B5EF4-FFF2-40B4-BE49-F238E27FC236}">
                <a16:creationId xmlns:a16="http://schemas.microsoft.com/office/drawing/2014/main" id="{93764DE0-D7E5-48EA-B262-B756750A641E}"/>
              </a:ext>
            </a:extLst>
          </p:cNvPr>
          <p:cNvSpPr>
            <a:spLocks noGrp="1"/>
          </p:cNvSpPr>
          <p:nvPr>
            <p:ph type="body" sz="quarter" idx="39"/>
          </p:nvPr>
        </p:nvSpPr>
        <p:spPr>
          <a:xfrm>
            <a:off x="9606496" y="4871997"/>
            <a:ext cx="495300" cy="652272"/>
          </a:xfrm>
        </p:spPr>
        <p:txBody>
          <a:bodyPr/>
          <a:lstStyle/>
          <a:p>
            <a:r>
              <a:rPr lang="en-US" dirty="0"/>
              <a:t>Nov</a:t>
            </a:r>
          </a:p>
        </p:txBody>
      </p:sp>
      <p:sp>
        <p:nvSpPr>
          <p:cNvPr id="68" name="Text Placeholder 67">
            <a:extLst>
              <a:ext uri="{FF2B5EF4-FFF2-40B4-BE49-F238E27FC236}">
                <a16:creationId xmlns:a16="http://schemas.microsoft.com/office/drawing/2014/main" id="{DB5D38E8-4E52-4AD7-94F1-C92DFF8069FC}"/>
              </a:ext>
            </a:extLst>
          </p:cNvPr>
          <p:cNvSpPr>
            <a:spLocks noGrp="1"/>
          </p:cNvSpPr>
          <p:nvPr>
            <p:ph type="body" sz="quarter" idx="40"/>
          </p:nvPr>
        </p:nvSpPr>
        <p:spPr>
          <a:xfrm>
            <a:off x="10395907" y="4871997"/>
            <a:ext cx="495300" cy="652272"/>
          </a:xfrm>
        </p:spPr>
        <p:txBody>
          <a:bodyPr/>
          <a:lstStyle/>
          <a:p>
            <a:r>
              <a:rPr lang="en-US" dirty="0"/>
              <a:t>Dec</a:t>
            </a:r>
          </a:p>
        </p:txBody>
      </p:sp>
      <p:grpSp>
        <p:nvGrpSpPr>
          <p:cNvPr id="42" name="Group 41">
            <a:extLst>
              <a:ext uri="{FF2B5EF4-FFF2-40B4-BE49-F238E27FC236}">
                <a16:creationId xmlns:a16="http://schemas.microsoft.com/office/drawing/2014/main" id="{8AC390FF-17C3-4654-8DFC-8A42E5B056E5}"/>
              </a:ext>
              <a:ext uri="{C183D7F6-B498-43B3-948B-1728B52AA6E4}">
                <adec:decorative xmlns:adec="http://schemas.microsoft.com/office/drawing/2017/decorative" val="1"/>
              </a:ext>
            </a:extLst>
          </p:cNvPr>
          <p:cNvGrpSpPr/>
          <p:nvPr/>
        </p:nvGrpSpPr>
        <p:grpSpPr>
          <a:xfrm>
            <a:off x="2750737" y="2675138"/>
            <a:ext cx="6313957" cy="344415"/>
            <a:chOff x="2750737" y="2675138"/>
            <a:chExt cx="6313957" cy="344415"/>
          </a:xfrm>
        </p:grpSpPr>
        <p:cxnSp>
          <p:nvCxnSpPr>
            <p:cNvPr id="43" name="Straight Connector 42">
              <a:extLst>
                <a:ext uri="{FF2B5EF4-FFF2-40B4-BE49-F238E27FC236}">
                  <a16:creationId xmlns:a16="http://schemas.microsoft.com/office/drawing/2014/main" id="{AD5C6584-CB4B-4425-BA19-FF20E4E89C70}"/>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FE0302-BE0A-4917-A64C-2F67EB9A2DD1}"/>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22871C-55F4-49C5-9209-01CD6892A234}"/>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7AA2709-E2DF-4073-9240-0310E49F0E3F}"/>
              </a:ext>
              <a:ext uri="{C183D7F6-B498-43B3-948B-1728B52AA6E4}">
                <adec:decorative xmlns:adec="http://schemas.microsoft.com/office/drawing/2017/decorative" val="1"/>
              </a:ext>
            </a:extLst>
          </p:cNvPr>
          <p:cNvGrpSpPr/>
          <p:nvPr/>
        </p:nvGrpSpPr>
        <p:grpSpPr>
          <a:xfrm>
            <a:off x="2047081" y="4694680"/>
            <a:ext cx="8510121" cy="0"/>
            <a:chOff x="1504814" y="2488864"/>
            <a:chExt cx="8510121" cy="0"/>
          </a:xfrm>
        </p:grpSpPr>
        <p:cxnSp>
          <p:nvCxnSpPr>
            <p:cNvPr id="79" name="Straight Connector 78">
              <a:extLst>
                <a:ext uri="{FF2B5EF4-FFF2-40B4-BE49-F238E27FC236}">
                  <a16:creationId xmlns:a16="http://schemas.microsoft.com/office/drawing/2014/main" id="{F3563D7F-8827-4268-90EC-699C9868AAE8}"/>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CCD75BD-F32B-4639-AD76-0FCE6CDE302E}"/>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E473BCE-F933-45A7-AE3E-455153208888}"/>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295C70-2616-4BE7-AFC6-DFBB0449DFEF}"/>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4C75960-6F07-4A00-AF65-3604AEDFB248}"/>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DA5BCD3-3B54-421C-BCDE-537E2EE450A6}"/>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42ED791-E85D-4F4F-A079-1B2340E093AB}"/>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5692CC8-388F-42CD-BA01-87F70B113343}"/>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779C220-A612-4C64-BA15-EE86F6F7FF9F}"/>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F136CFD-DB6B-4835-AB32-D1826774CD7A}"/>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15BB495-14FA-435E-ADE2-7FB5AA0960DC}"/>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1C4091D7-8930-414F-87C8-3E306D263AEE}"/>
              </a:ext>
              <a:ext uri="{C183D7F6-B498-43B3-948B-1728B52AA6E4}">
                <adec:decorative xmlns:adec="http://schemas.microsoft.com/office/drawing/2017/decorative" val="1"/>
              </a:ext>
            </a:extLst>
          </p:cNvPr>
          <p:cNvGrpSpPr/>
          <p:nvPr/>
        </p:nvGrpSpPr>
        <p:grpSpPr>
          <a:xfrm>
            <a:off x="1872910" y="4599626"/>
            <a:ext cx="8858463" cy="174171"/>
            <a:chOff x="1835966" y="4162015"/>
            <a:chExt cx="8858463" cy="174171"/>
          </a:xfrm>
        </p:grpSpPr>
        <p:sp>
          <p:nvSpPr>
            <p:cNvPr id="91" name="Oval 234">
              <a:extLst>
                <a:ext uri="{FF2B5EF4-FFF2-40B4-BE49-F238E27FC236}">
                  <a16:creationId xmlns:a16="http://schemas.microsoft.com/office/drawing/2014/main" id="{DE99BD70-B22A-4512-95C6-D036BD60C41E}"/>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6">
              <a:extLst>
                <a:ext uri="{FF2B5EF4-FFF2-40B4-BE49-F238E27FC236}">
                  <a16:creationId xmlns:a16="http://schemas.microsoft.com/office/drawing/2014/main" id="{B1A3DC00-645B-445A-96D7-37B1F48B6A28}"/>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38">
              <a:extLst>
                <a:ext uri="{FF2B5EF4-FFF2-40B4-BE49-F238E27FC236}">
                  <a16:creationId xmlns:a16="http://schemas.microsoft.com/office/drawing/2014/main" id="{E137138B-B45C-485A-A79E-784DFC48D53E}"/>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0">
              <a:extLst>
                <a:ext uri="{FF2B5EF4-FFF2-40B4-BE49-F238E27FC236}">
                  <a16:creationId xmlns:a16="http://schemas.microsoft.com/office/drawing/2014/main" id="{3AC2A91C-205F-4847-B550-21C01641F9E9}"/>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2">
              <a:extLst>
                <a:ext uri="{FF2B5EF4-FFF2-40B4-BE49-F238E27FC236}">
                  <a16:creationId xmlns:a16="http://schemas.microsoft.com/office/drawing/2014/main" id="{465BE634-14E3-4566-A60C-DBF0C96C315F}"/>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4">
              <a:extLst>
                <a:ext uri="{FF2B5EF4-FFF2-40B4-BE49-F238E27FC236}">
                  <a16:creationId xmlns:a16="http://schemas.microsoft.com/office/drawing/2014/main" id="{96AFB552-F8FF-44B4-8EBB-39C0457EC1AC}"/>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6">
              <a:extLst>
                <a:ext uri="{FF2B5EF4-FFF2-40B4-BE49-F238E27FC236}">
                  <a16:creationId xmlns:a16="http://schemas.microsoft.com/office/drawing/2014/main" id="{EFBDAFF1-80C9-4258-BE81-D66CE95AF20B}"/>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48">
              <a:extLst>
                <a:ext uri="{FF2B5EF4-FFF2-40B4-BE49-F238E27FC236}">
                  <a16:creationId xmlns:a16="http://schemas.microsoft.com/office/drawing/2014/main" id="{6CAC3C6B-0DC0-42A8-A0F6-5DE8D3CD8E7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0">
              <a:extLst>
                <a:ext uri="{FF2B5EF4-FFF2-40B4-BE49-F238E27FC236}">
                  <a16:creationId xmlns:a16="http://schemas.microsoft.com/office/drawing/2014/main" id="{BD4E23F3-6767-48BC-9DDD-56352C37825C}"/>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2">
              <a:extLst>
                <a:ext uri="{FF2B5EF4-FFF2-40B4-BE49-F238E27FC236}">
                  <a16:creationId xmlns:a16="http://schemas.microsoft.com/office/drawing/2014/main" id="{4ED51602-81E7-4BE6-90A2-0A453C234258}"/>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4">
              <a:extLst>
                <a:ext uri="{FF2B5EF4-FFF2-40B4-BE49-F238E27FC236}">
                  <a16:creationId xmlns:a16="http://schemas.microsoft.com/office/drawing/2014/main" id="{61A53BCB-2442-44E7-8C24-A5715EC37279}"/>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256">
              <a:extLst>
                <a:ext uri="{FF2B5EF4-FFF2-40B4-BE49-F238E27FC236}">
                  <a16:creationId xmlns:a16="http://schemas.microsoft.com/office/drawing/2014/main" id="{64E53F16-D265-4F25-A9AC-C82E3D17CB73}"/>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Footer Placeholder 2">
            <a:extLst>
              <a:ext uri="{FF2B5EF4-FFF2-40B4-BE49-F238E27FC236}">
                <a16:creationId xmlns:a16="http://schemas.microsoft.com/office/drawing/2014/main" id="{1014E736-C54A-452D-8B25-A16073C2B9CA}"/>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0D2F8115-4311-4DBF-88A0-8C9B56B70AB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14</a:t>
            </a:fld>
            <a:endParaRPr lang="en-US" dirty="0"/>
          </a:p>
        </p:txBody>
      </p:sp>
    </p:spTree>
    <p:extLst>
      <p:ext uri="{BB962C8B-B14F-4D97-AF65-F5344CB8AC3E}">
        <p14:creationId xmlns:p14="http://schemas.microsoft.com/office/powerpoint/2010/main" val="228098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A2EE157-139C-422D-88A0-3E908DC6BA04}"/>
              </a:ext>
            </a:extLst>
          </p:cNvPr>
          <p:cNvSpPr>
            <a:spLocks noGrp="1"/>
          </p:cNvSpPr>
          <p:nvPr>
            <p:ph type="title"/>
          </p:nvPr>
        </p:nvSpPr>
        <p:spPr>
          <a:xfrm rot="5400000">
            <a:off x="8333552" y="3930709"/>
            <a:ext cx="3975244" cy="996551"/>
          </a:xfrm>
        </p:spPr>
        <p:txBody>
          <a:bodyPr/>
          <a:lstStyle/>
          <a:p>
            <a:r>
              <a:rPr lang="en-US" dirty="0"/>
              <a:t>Financials</a:t>
            </a:r>
          </a:p>
        </p:txBody>
      </p:sp>
      <p:graphicFrame>
        <p:nvGraphicFramePr>
          <p:cNvPr id="5" name="Table 4">
            <a:extLst>
              <a:ext uri="{FF2B5EF4-FFF2-40B4-BE49-F238E27FC236}">
                <a16:creationId xmlns:a16="http://schemas.microsoft.com/office/drawing/2014/main" id="{40EC84A2-A604-4E08-ACCD-4FB04FBD076F}"/>
              </a:ext>
            </a:extLst>
          </p:cNvPr>
          <p:cNvGraphicFramePr>
            <a:graphicFrameLocks noGrp="1"/>
          </p:cNvGraphicFramePr>
          <p:nvPr>
            <p:extLst>
              <p:ext uri="{D42A27DB-BD31-4B8C-83A1-F6EECF244321}">
                <p14:modId xmlns:p14="http://schemas.microsoft.com/office/powerpoint/2010/main" val="211688573"/>
              </p:ext>
            </p:extLst>
          </p:nvPr>
        </p:nvGraphicFramePr>
        <p:xfrm>
          <a:off x="933255" y="466725"/>
          <a:ext cx="7503028" cy="5924551"/>
        </p:xfrm>
        <a:graphic>
          <a:graphicData uri="http://schemas.openxmlformats.org/drawingml/2006/table">
            <a:tbl>
              <a:tblPr firstRow="1" bandRow="1">
                <a:tableStyleId>{1E171933-4619-4E11-9A3F-F7608DF75F80}</a:tableStyleId>
              </a:tblPr>
              <a:tblGrid>
                <a:gridCol w="2423757">
                  <a:extLst>
                    <a:ext uri="{9D8B030D-6E8A-4147-A177-3AD203B41FA5}">
                      <a16:colId xmlns:a16="http://schemas.microsoft.com/office/drawing/2014/main" val="1517755082"/>
                    </a:ext>
                  </a:extLst>
                </a:gridCol>
                <a:gridCol w="1535369">
                  <a:extLst>
                    <a:ext uri="{9D8B030D-6E8A-4147-A177-3AD203B41FA5}">
                      <a16:colId xmlns:a16="http://schemas.microsoft.com/office/drawing/2014/main" val="2446386500"/>
                    </a:ext>
                  </a:extLst>
                </a:gridCol>
                <a:gridCol w="1545026">
                  <a:extLst>
                    <a:ext uri="{9D8B030D-6E8A-4147-A177-3AD203B41FA5}">
                      <a16:colId xmlns:a16="http://schemas.microsoft.com/office/drawing/2014/main" val="3308918160"/>
                    </a:ext>
                  </a:extLst>
                </a:gridCol>
                <a:gridCol w="1390523">
                  <a:extLst>
                    <a:ext uri="{9D8B030D-6E8A-4147-A177-3AD203B41FA5}">
                      <a16:colId xmlns:a16="http://schemas.microsoft.com/office/drawing/2014/main" val="1854486728"/>
                    </a:ext>
                  </a:extLst>
                </a:gridCol>
                <a:gridCol w="608353">
                  <a:extLst>
                    <a:ext uri="{9D8B030D-6E8A-4147-A177-3AD203B41FA5}">
                      <a16:colId xmlns:a16="http://schemas.microsoft.com/office/drawing/2014/main" val="1808496511"/>
                    </a:ext>
                  </a:extLst>
                </a:gridCol>
              </a:tblGrid>
              <a:tr h="517162">
                <a:tc>
                  <a:txBody>
                    <a:bodyPr/>
                    <a:lstStyle/>
                    <a:p>
                      <a:pPr algn="r"/>
                      <a:endParaRPr lang="en-US" sz="1800" cap="all" spc="400" baseline="0" dirty="0">
                        <a:solidFill>
                          <a:schemeClr val="accent6"/>
                        </a:solidFill>
                        <a:latin typeface="+mj-lt"/>
                      </a:endParaRPr>
                    </a:p>
                  </a:txBody>
                  <a:tcPr anchor="ctr"/>
                </a:tc>
                <a:tc>
                  <a:txBody>
                    <a:bodyPr/>
                    <a:lstStyle/>
                    <a:p>
                      <a:pPr algn="r"/>
                      <a:r>
                        <a:rPr lang="en-US" sz="1400" b="0" cap="all" spc="200" baseline="0" dirty="0">
                          <a:solidFill>
                            <a:schemeClr val="bg1"/>
                          </a:solidFill>
                          <a:latin typeface="+mj-lt"/>
                        </a:rPr>
                        <a:t>Year 1</a:t>
                      </a:r>
                    </a:p>
                  </a:txBody>
                  <a:tcPr anchor="ctr">
                    <a:solidFill>
                      <a:schemeClr val="accent4"/>
                    </a:solidFill>
                  </a:tcPr>
                </a:tc>
                <a:tc>
                  <a:txBody>
                    <a:bodyPr/>
                    <a:lstStyle/>
                    <a:p>
                      <a:pPr algn="r"/>
                      <a:r>
                        <a:rPr lang="en-US" sz="1400" b="0" cap="all" spc="200" baseline="0" dirty="0">
                          <a:solidFill>
                            <a:schemeClr val="bg1"/>
                          </a:solidFill>
                          <a:latin typeface="+mj-lt"/>
                        </a:rPr>
                        <a:t>Year 2</a:t>
                      </a:r>
                    </a:p>
                  </a:txBody>
                  <a:tcPr anchor="ctr"/>
                </a:tc>
                <a:tc>
                  <a:txBody>
                    <a:bodyPr/>
                    <a:lstStyle/>
                    <a:p>
                      <a:pPr algn="r"/>
                      <a:r>
                        <a:rPr lang="en-US" sz="1400" b="0" cap="all" spc="200" baseline="0" dirty="0">
                          <a:solidFill>
                            <a:schemeClr val="bg1"/>
                          </a:solidFill>
                          <a:latin typeface="+mj-lt"/>
                        </a:rPr>
                        <a:t>year 3</a:t>
                      </a:r>
                    </a:p>
                  </a:txBody>
                  <a:tcPr anchor="ctr"/>
                </a:tc>
                <a:tc>
                  <a:txBody>
                    <a:bodyPr/>
                    <a:lstStyle/>
                    <a:p>
                      <a:pPr algn="r"/>
                      <a:endParaRPr lang="en-US" sz="1400" b="0" cap="all" spc="400" baseline="0" dirty="0">
                        <a:solidFill>
                          <a:schemeClr val="bg1"/>
                        </a:solidFill>
                        <a:latin typeface="+mj-lt"/>
                      </a:endParaRPr>
                    </a:p>
                  </a:txBody>
                  <a:tcPr anchor="ctr"/>
                </a:tc>
                <a:extLst>
                  <a:ext uri="{0D108BD9-81ED-4DB2-BD59-A6C34878D82A}">
                    <a16:rowId xmlns:a16="http://schemas.microsoft.com/office/drawing/2014/main" val="3100351803"/>
                  </a:ext>
                </a:extLst>
              </a:tr>
              <a:tr h="445541">
                <a:tc>
                  <a:txBody>
                    <a:bodyPr/>
                    <a:lstStyle/>
                    <a:p>
                      <a:pPr algn="l" rtl="0" fontAlgn="base"/>
                      <a:r>
                        <a:rPr lang="en-US" sz="1200" b="0" u="none" strike="noStrike" dirty="0">
                          <a:solidFill>
                            <a:schemeClr val="accent5">
                              <a:lumMod val="50000"/>
                            </a:schemeClr>
                          </a:solidFill>
                          <a:effectLst/>
                          <a:latin typeface="Seaford" panose="020B0502030303020204" pitchFamily="34" charset="0"/>
                        </a:rPr>
                        <a:t>Income</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extLst>
                  <a:ext uri="{0D108BD9-81ED-4DB2-BD59-A6C34878D82A}">
                    <a16:rowId xmlns:a16="http://schemas.microsoft.com/office/drawing/2014/main" val="559996714"/>
                  </a:ext>
                </a:extLst>
              </a:tr>
              <a:tr h="445541">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Users</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50,000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400,000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1,600,000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tc>
                <a:extLst>
                  <a:ext uri="{0D108BD9-81ED-4DB2-BD59-A6C34878D82A}">
                    <a16:rowId xmlns:a16="http://schemas.microsoft.com/office/drawing/2014/main" val="2801628125"/>
                  </a:ext>
                </a:extLst>
              </a:tr>
              <a:tr h="448067">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Sales</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500,000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4,000,000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16,000,000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extLst>
                  <a:ext uri="{0D108BD9-81ED-4DB2-BD59-A6C34878D82A}">
                    <a16:rowId xmlns:a16="http://schemas.microsoft.com/office/drawing/2014/main" val="3635382780"/>
                  </a:ext>
                </a:extLst>
              </a:tr>
              <a:tr h="448065">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Average price per sale</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75</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80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90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tc>
                <a:extLst>
                  <a:ext uri="{0D108BD9-81ED-4DB2-BD59-A6C34878D82A}">
                    <a16:rowId xmlns:a16="http://schemas.microsoft.com/office/drawing/2014/main" val="2282084003"/>
                  </a:ext>
                </a:extLst>
              </a:tr>
              <a:tr h="448067">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Revenue @15%</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5,625,000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48,000,000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216,000,000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extLst>
                  <a:ext uri="{0D108BD9-81ED-4DB2-BD59-A6C34878D82A}">
                    <a16:rowId xmlns:a16="http://schemas.microsoft.com/office/drawing/2014/main" val="1849756459"/>
                  </a:ext>
                </a:extLst>
              </a:tr>
              <a:tr h="446661">
                <a:tc>
                  <a:txBody>
                    <a:bodyPr/>
                    <a:lstStyle/>
                    <a:p>
                      <a:pPr algn="l" rtl="0" fontAlgn="base"/>
                      <a:r>
                        <a:rPr lang="en-US" sz="1200" b="1" u="none" strike="noStrike" cap="all" spc="200" baseline="0" dirty="0">
                          <a:solidFill>
                            <a:schemeClr val="accent5">
                              <a:lumMod val="50000"/>
                            </a:schemeClr>
                          </a:solidFill>
                          <a:effectLst/>
                          <a:latin typeface="Seaford" panose="020B0502030303020204" pitchFamily="34" charset="0"/>
                        </a:rPr>
                        <a:t>Gross Profit</a:t>
                      </a:r>
                      <a:r>
                        <a:rPr lang="en-US" sz="1200" b="0" cap="all" spc="200" baseline="0" dirty="0">
                          <a:solidFill>
                            <a:schemeClr val="accent5">
                              <a:lumMod val="50000"/>
                            </a:schemeClr>
                          </a:solidFill>
                          <a:effectLst/>
                          <a:latin typeface="Seaford" panose="020B0502030303020204" pitchFamily="34" charset="0"/>
                        </a:rPr>
                        <a:t>​</a:t>
                      </a:r>
                      <a:endParaRPr lang="en-US" sz="1200" b="0" i="0" cap="all" spc="200" baseline="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1" u="none" strike="noStrike" dirty="0">
                          <a:solidFill>
                            <a:schemeClr val="accent5">
                              <a:lumMod val="50000"/>
                            </a:schemeClr>
                          </a:solidFill>
                          <a:effectLst/>
                          <a:latin typeface="Seaford" panose="020B0502030303020204" pitchFamily="34" charset="0"/>
                        </a:rPr>
                        <a:t>5,625,000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1" u="none" strike="noStrike" dirty="0">
                          <a:solidFill>
                            <a:schemeClr val="accent5">
                              <a:lumMod val="50000"/>
                            </a:schemeClr>
                          </a:solidFill>
                          <a:effectLst/>
                          <a:latin typeface="Seaford" panose="020B0502030303020204" pitchFamily="34" charset="0"/>
                        </a:rPr>
                        <a:t>48,000,000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1" u="none" strike="noStrike" dirty="0">
                          <a:solidFill>
                            <a:schemeClr val="accent5">
                              <a:lumMod val="50000"/>
                            </a:schemeClr>
                          </a:solidFill>
                          <a:effectLst/>
                          <a:latin typeface="Seaford" panose="020B0502030303020204" pitchFamily="34" charset="0"/>
                        </a:rPr>
                        <a:t>216,000,000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tc>
                <a:extLst>
                  <a:ext uri="{0D108BD9-81ED-4DB2-BD59-A6C34878D82A}">
                    <a16:rowId xmlns:a16="http://schemas.microsoft.com/office/drawing/2014/main" val="3550227705"/>
                  </a:ext>
                </a:extLst>
              </a:tr>
              <a:tr h="455370">
                <a:tc>
                  <a:txBody>
                    <a:bodyPr/>
                    <a:lstStyle/>
                    <a:p>
                      <a:pPr algn="l" rtl="0" fontAlgn="base"/>
                      <a:r>
                        <a:rPr lang="en-US" sz="1200" b="0" u="none" strike="noStrike" dirty="0">
                          <a:solidFill>
                            <a:schemeClr val="accent5">
                              <a:lumMod val="50000"/>
                            </a:schemeClr>
                          </a:solidFill>
                          <a:effectLst/>
                          <a:latin typeface="Seaford" panose="020B0502030303020204" pitchFamily="34" charset="0"/>
                        </a:rPr>
                        <a:t>Expenses</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auto"/>
                      <a:r>
                        <a:rPr lang="en-US" sz="1200" b="0" u="none" strike="noStrike" dirty="0">
                          <a:solidFill>
                            <a:schemeClr val="accent5">
                              <a:lumMod val="50000"/>
                            </a:schemeClr>
                          </a:solidFill>
                          <a:effectLst/>
                          <a:latin typeface="Seaford" panose="020B0502030303020204" pitchFamily="34" charset="0"/>
                        </a:rPr>
                        <a:t>​</a:t>
                      </a:r>
                      <a:endParaRPr lang="en-US" sz="1200" b="0" i="0" u="none" strike="noStrike"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extLst>
                  <a:ext uri="{0D108BD9-81ED-4DB2-BD59-A6C34878D82A}">
                    <a16:rowId xmlns:a16="http://schemas.microsoft.com/office/drawing/2014/main" val="2110867358"/>
                  </a:ext>
                </a:extLst>
              </a:tr>
              <a:tr h="461188">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Sales &amp; Marketing</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5,062,500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38,400,000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151,200,000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l" rtl="0" fontAlgn="base"/>
                      <a:r>
                        <a:rPr lang="en-US" sz="1200" b="0" u="none" strike="noStrike" dirty="0">
                          <a:solidFill>
                            <a:schemeClr val="accent5">
                              <a:lumMod val="50000"/>
                            </a:schemeClr>
                          </a:solidFill>
                          <a:effectLst/>
                          <a:latin typeface="Seaford" panose="020B0502030303020204" pitchFamily="34" charset="0"/>
                        </a:rPr>
                        <a:t>70%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extLst>
                  <a:ext uri="{0D108BD9-81ED-4DB2-BD59-A6C34878D82A}">
                    <a16:rowId xmlns:a16="http://schemas.microsoft.com/office/drawing/2014/main" val="4268114081"/>
                  </a:ext>
                </a:extLst>
              </a:tr>
              <a:tr h="451922">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Customer Service</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1,687,500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9,600,000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21,600,000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base"/>
                      <a:r>
                        <a:rPr lang="en-US" sz="1200" b="0" u="none" strike="noStrike" dirty="0">
                          <a:solidFill>
                            <a:schemeClr val="accent5">
                              <a:lumMod val="50000"/>
                            </a:schemeClr>
                          </a:solidFill>
                          <a:effectLst/>
                          <a:latin typeface="Seaford" panose="020B0502030303020204" pitchFamily="34" charset="0"/>
                        </a:rPr>
                        <a:t>10%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extLst>
                  <a:ext uri="{0D108BD9-81ED-4DB2-BD59-A6C34878D82A}">
                    <a16:rowId xmlns:a16="http://schemas.microsoft.com/office/drawing/2014/main" val="1537267748"/>
                  </a:ext>
                </a:extLst>
              </a:tr>
              <a:tr h="432969">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Product Development</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562,500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2,400,000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10,800,000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l" rtl="0" fontAlgn="base"/>
                      <a:r>
                        <a:rPr lang="en-US" sz="1200" b="0" u="none" strike="noStrike" dirty="0">
                          <a:solidFill>
                            <a:schemeClr val="accent5">
                              <a:lumMod val="50000"/>
                            </a:schemeClr>
                          </a:solidFill>
                          <a:effectLst/>
                          <a:latin typeface="Seaford" panose="020B0502030303020204" pitchFamily="34" charset="0"/>
                        </a:rPr>
                        <a:t>5%</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extLst>
                  <a:ext uri="{0D108BD9-81ED-4DB2-BD59-A6C34878D82A}">
                    <a16:rowId xmlns:a16="http://schemas.microsoft.com/office/drawing/2014/main" val="1691341114"/>
                  </a:ext>
                </a:extLst>
              </a:tr>
              <a:tr h="439964">
                <a:tc>
                  <a:txBody>
                    <a:bodyPr/>
                    <a:lstStyle/>
                    <a:p>
                      <a:pPr algn="l" rtl="0" fontAlgn="base">
                        <a:buFont typeface="Arial" panose="020B0604020202020204" pitchFamily="34" charset="0"/>
                        <a:buNone/>
                      </a:pPr>
                      <a:r>
                        <a:rPr lang="en-US" sz="1200" b="0" u="none" strike="noStrike" dirty="0">
                          <a:solidFill>
                            <a:schemeClr val="accent5">
                              <a:lumMod val="50000"/>
                            </a:schemeClr>
                          </a:solidFill>
                          <a:effectLst/>
                          <a:latin typeface="Seaford" panose="020B0502030303020204" pitchFamily="34" charset="0"/>
                        </a:rPr>
                        <a:t>   Research</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281,250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2,400,000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r" rtl="0" fontAlgn="base"/>
                      <a:r>
                        <a:rPr lang="en-US" sz="1200" b="0" u="none" strike="noStrike" dirty="0">
                          <a:solidFill>
                            <a:schemeClr val="accent5">
                              <a:lumMod val="50000"/>
                            </a:schemeClr>
                          </a:solidFill>
                          <a:effectLst/>
                          <a:latin typeface="Seaford" panose="020B0502030303020204" pitchFamily="34" charset="0"/>
                        </a:rPr>
                        <a:t>4,320,000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tc>
                  <a:txBody>
                    <a:bodyPr/>
                    <a:lstStyle/>
                    <a:p>
                      <a:pPr algn="l" rtl="0" fontAlgn="base"/>
                      <a:r>
                        <a:rPr lang="en-US" sz="1200" b="0" u="none" strike="noStrike" dirty="0">
                          <a:solidFill>
                            <a:schemeClr val="accent5">
                              <a:lumMod val="50000"/>
                            </a:schemeClr>
                          </a:solidFill>
                          <a:effectLst/>
                          <a:latin typeface="Seaford" panose="020B0502030303020204" pitchFamily="34" charset="0"/>
                        </a:rPr>
                        <a:t>2%</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solidFill>
                      <a:schemeClr val="bg1">
                        <a:lumMod val="95000"/>
                      </a:schemeClr>
                    </a:solidFill>
                  </a:tcPr>
                </a:tc>
                <a:extLst>
                  <a:ext uri="{0D108BD9-81ED-4DB2-BD59-A6C34878D82A}">
                    <a16:rowId xmlns:a16="http://schemas.microsoft.com/office/drawing/2014/main" val="280917110"/>
                  </a:ext>
                </a:extLst>
              </a:tr>
              <a:tr h="484034">
                <a:tc>
                  <a:txBody>
                    <a:bodyPr/>
                    <a:lstStyle/>
                    <a:p>
                      <a:pPr algn="l" rtl="0" fontAlgn="base"/>
                      <a:r>
                        <a:rPr lang="en-US" sz="1200" b="1" u="none" strike="noStrike" cap="all" spc="200" baseline="0" dirty="0">
                          <a:solidFill>
                            <a:schemeClr val="accent5">
                              <a:lumMod val="50000"/>
                            </a:schemeClr>
                          </a:solidFill>
                          <a:effectLst/>
                          <a:latin typeface="Seaford" panose="020B0502030303020204" pitchFamily="34" charset="0"/>
                        </a:rPr>
                        <a:t>Total Expenses</a:t>
                      </a:r>
                      <a:r>
                        <a:rPr lang="en-US" sz="1200" b="0" cap="all" spc="200" baseline="0" dirty="0">
                          <a:solidFill>
                            <a:schemeClr val="accent5">
                              <a:lumMod val="50000"/>
                            </a:schemeClr>
                          </a:solidFill>
                          <a:effectLst/>
                          <a:latin typeface="Seaford" panose="020B0502030303020204" pitchFamily="34" charset="0"/>
                        </a:rPr>
                        <a:t>​</a:t>
                      </a:r>
                      <a:endParaRPr lang="en-US" sz="1200" b="0" i="0" cap="all" spc="200" baseline="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1" u="none" strike="noStrike" dirty="0">
                          <a:solidFill>
                            <a:schemeClr val="accent5">
                              <a:lumMod val="50000"/>
                            </a:schemeClr>
                          </a:solidFill>
                          <a:effectLst/>
                          <a:latin typeface="Seaford" panose="020B0502030303020204" pitchFamily="34" charset="0"/>
                        </a:rPr>
                        <a:t>7,593,750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1" u="none" strike="noStrike" dirty="0">
                          <a:solidFill>
                            <a:schemeClr val="accent5">
                              <a:lumMod val="50000"/>
                            </a:schemeClr>
                          </a:solidFill>
                          <a:effectLst/>
                          <a:latin typeface="Seaford" panose="020B0502030303020204" pitchFamily="34" charset="0"/>
                        </a:rPr>
                        <a:t>52,800,000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r" rtl="0" fontAlgn="base"/>
                      <a:r>
                        <a:rPr lang="en-US" sz="1200" b="1" u="none" strike="noStrike" dirty="0">
                          <a:solidFill>
                            <a:schemeClr val="accent5">
                              <a:lumMod val="50000"/>
                            </a:schemeClr>
                          </a:solidFill>
                          <a:effectLst/>
                          <a:latin typeface="Seaford" panose="020B0502030303020204" pitchFamily="34" charset="0"/>
                        </a:rPr>
                        <a:t>187,920,000</a:t>
                      </a:r>
                      <a:r>
                        <a:rPr lang="en-US" sz="1200" b="0" dirty="0">
                          <a:solidFill>
                            <a:schemeClr val="accent5">
                              <a:lumMod val="50000"/>
                            </a:schemeClr>
                          </a:solidFill>
                          <a:effectLst/>
                          <a:latin typeface="Seaford" panose="020B0502030303020204" pitchFamily="34" charset="0"/>
                        </a:rPr>
                        <a:t>​</a:t>
                      </a:r>
                      <a:endParaRPr lang="en-US" sz="1200" b="0" i="0" dirty="0">
                        <a:solidFill>
                          <a:schemeClr val="accent5">
                            <a:lumMod val="50000"/>
                          </a:schemeClr>
                        </a:solidFill>
                        <a:effectLst/>
                        <a:latin typeface="Seaford" panose="020B0502030303020204" pitchFamily="34" charset="0"/>
                      </a:endParaRPr>
                    </a:p>
                  </a:txBody>
                  <a:tcPr anchor="ctr"/>
                </a:tc>
                <a:tc>
                  <a:txBody>
                    <a:bodyPr/>
                    <a:lstStyle/>
                    <a:p>
                      <a:pPr algn="l" rtl="0" fontAlgn="base"/>
                      <a:endParaRPr lang="en-US" sz="1200" b="0" i="0" dirty="0">
                        <a:solidFill>
                          <a:schemeClr val="accent5">
                            <a:lumMod val="50000"/>
                          </a:schemeClr>
                        </a:solidFill>
                        <a:effectLst/>
                        <a:latin typeface="Seaford" panose="020B0502030303020204" pitchFamily="34" charset="0"/>
                      </a:endParaRPr>
                    </a:p>
                  </a:txBody>
                  <a:tcPr anchor="ctr"/>
                </a:tc>
                <a:extLst>
                  <a:ext uri="{0D108BD9-81ED-4DB2-BD59-A6C34878D82A}">
                    <a16:rowId xmlns:a16="http://schemas.microsoft.com/office/drawing/2014/main" val="3098074008"/>
                  </a:ext>
                </a:extLst>
              </a:tr>
            </a:tbl>
          </a:graphicData>
        </a:graphic>
      </p:graphicFrame>
      <p:sp>
        <p:nvSpPr>
          <p:cNvPr id="3" name="Footer Placeholder 2">
            <a:extLst>
              <a:ext uri="{FF2B5EF4-FFF2-40B4-BE49-F238E27FC236}">
                <a16:creationId xmlns:a16="http://schemas.microsoft.com/office/drawing/2014/main" id="{7C821002-DE40-4F4D-AA04-D8F7F4AE3858}"/>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F84BDC9A-FBF6-43FE-9122-F7A91DC87A3F}"/>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15</a:t>
            </a:fld>
            <a:endParaRPr lang="en-US" dirty="0"/>
          </a:p>
        </p:txBody>
      </p:sp>
    </p:spTree>
    <p:extLst>
      <p:ext uri="{BB962C8B-B14F-4D97-AF65-F5344CB8AC3E}">
        <p14:creationId xmlns:p14="http://schemas.microsoft.com/office/powerpoint/2010/main" val="277393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96">
            <a:extLst>
              <a:ext uri="{FF2B5EF4-FFF2-40B4-BE49-F238E27FC236}">
                <a16:creationId xmlns:a16="http://schemas.microsoft.com/office/drawing/2014/main" id="{65DB651D-EA46-4121-BBE6-8CF22F955E4B}"/>
              </a:ext>
            </a:extLst>
          </p:cNvPr>
          <p:cNvSpPr>
            <a:spLocks noGrp="1"/>
          </p:cNvSpPr>
          <p:nvPr>
            <p:ph type="title"/>
          </p:nvPr>
        </p:nvSpPr>
        <p:spPr/>
        <p:txBody>
          <a:bodyPr/>
          <a:lstStyle/>
          <a:p>
            <a:r>
              <a:rPr lang="en-US" dirty="0"/>
              <a:t>Meet the team</a:t>
            </a:r>
          </a:p>
        </p:txBody>
      </p:sp>
      <p:pic>
        <p:nvPicPr>
          <p:cNvPr id="41" name="Picture Placeholder 40" descr="A headshot of a team member">
            <a:extLst>
              <a:ext uri="{FF2B5EF4-FFF2-40B4-BE49-F238E27FC236}">
                <a16:creationId xmlns:a16="http://schemas.microsoft.com/office/drawing/2014/main" id="{123EEB3A-4BCA-4C14-9996-7ACEFE46C64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6031913" y="671944"/>
            <a:ext cx="2013133" cy="1697455"/>
          </a:xfrm>
        </p:spPr>
      </p:pic>
      <p:sp>
        <p:nvSpPr>
          <p:cNvPr id="29" name="Text Placeholder 28">
            <a:extLst>
              <a:ext uri="{FF2B5EF4-FFF2-40B4-BE49-F238E27FC236}">
                <a16:creationId xmlns:a16="http://schemas.microsoft.com/office/drawing/2014/main" id="{6B7199E4-BA6F-4E67-BC55-8BDB0ADBFB31}"/>
              </a:ext>
            </a:extLst>
          </p:cNvPr>
          <p:cNvSpPr>
            <a:spLocks noGrp="1"/>
          </p:cNvSpPr>
          <p:nvPr>
            <p:ph type="body" sz="quarter" idx="18"/>
          </p:nvPr>
        </p:nvSpPr>
        <p:spPr>
          <a:xfrm>
            <a:off x="5794627" y="2426760"/>
            <a:ext cx="2487705" cy="411277"/>
          </a:xfrm>
        </p:spPr>
        <p:txBody>
          <a:bodyPr/>
          <a:lstStyle/>
          <a:p>
            <a:r>
              <a:rPr lang="en-US" dirty="0"/>
              <a:t>Takuma Hayashi​​</a:t>
            </a:r>
          </a:p>
        </p:txBody>
      </p:sp>
      <p:sp>
        <p:nvSpPr>
          <p:cNvPr id="30" name="Text Placeholder 29">
            <a:extLst>
              <a:ext uri="{FF2B5EF4-FFF2-40B4-BE49-F238E27FC236}">
                <a16:creationId xmlns:a16="http://schemas.microsoft.com/office/drawing/2014/main" id="{A2F36942-A720-4C06-A21B-D46044F0799C}"/>
              </a:ext>
            </a:extLst>
          </p:cNvPr>
          <p:cNvSpPr>
            <a:spLocks noGrp="1"/>
          </p:cNvSpPr>
          <p:nvPr>
            <p:ph type="body" sz="quarter" idx="19"/>
          </p:nvPr>
        </p:nvSpPr>
        <p:spPr>
          <a:xfrm>
            <a:off x="5794627" y="2801755"/>
            <a:ext cx="2487705" cy="435631"/>
          </a:xfrm>
        </p:spPr>
        <p:txBody>
          <a:bodyPr/>
          <a:lstStyle/>
          <a:p>
            <a:r>
              <a:rPr lang="en-US" dirty="0"/>
              <a:t>President​</a:t>
            </a:r>
          </a:p>
        </p:txBody>
      </p:sp>
      <p:pic>
        <p:nvPicPr>
          <p:cNvPr id="45" name="Picture Placeholder 44" descr="A headshot of a team member">
            <a:extLst>
              <a:ext uri="{FF2B5EF4-FFF2-40B4-BE49-F238E27FC236}">
                <a16:creationId xmlns:a16="http://schemas.microsoft.com/office/drawing/2014/main" id="{87D33E07-3E96-4015-8E9E-D0D8AE6D1ACB}"/>
              </a:ext>
            </a:extLst>
          </p:cNvPr>
          <p:cNvPicPr>
            <a:picLocks noGrp="1" noChangeAspect="1"/>
          </p:cNvPicPr>
          <p:nvPr>
            <p:ph type="pic" sz="quarter" idx="31"/>
          </p:nvPr>
        </p:nvPicPr>
        <p:blipFill rotWithShape="1">
          <a:blip r:embed="rId3">
            <a:extLst>
              <a:ext uri="{28A0092B-C50C-407E-A947-70E740481C1C}">
                <a14:useLocalDpi xmlns:a14="http://schemas.microsoft.com/office/drawing/2010/main" val="0"/>
              </a:ext>
            </a:extLst>
          </a:blip>
          <a:srcRect/>
          <a:stretch/>
        </p:blipFill>
        <p:spPr>
          <a:xfrm>
            <a:off x="6031913" y="3494316"/>
            <a:ext cx="2013133" cy="1697455"/>
          </a:xfrm>
        </p:spPr>
      </p:pic>
      <p:sp>
        <p:nvSpPr>
          <p:cNvPr id="35" name="Text Placeholder 34">
            <a:extLst>
              <a:ext uri="{FF2B5EF4-FFF2-40B4-BE49-F238E27FC236}">
                <a16:creationId xmlns:a16="http://schemas.microsoft.com/office/drawing/2014/main" id="{71B01658-25FD-4B62-9F7D-D3D9C8EDFEE2}"/>
              </a:ext>
            </a:extLst>
          </p:cNvPr>
          <p:cNvSpPr>
            <a:spLocks noGrp="1"/>
          </p:cNvSpPr>
          <p:nvPr>
            <p:ph type="body" sz="quarter" idx="32"/>
          </p:nvPr>
        </p:nvSpPr>
        <p:spPr>
          <a:xfrm>
            <a:off x="5794627" y="5249132"/>
            <a:ext cx="2487705" cy="411277"/>
          </a:xfrm>
        </p:spPr>
        <p:txBody>
          <a:bodyPr>
            <a:normAutofit/>
          </a:bodyPr>
          <a:lstStyle/>
          <a:p>
            <a:r>
              <a:rPr lang="en-US" dirty="0"/>
              <a:t>Mirjam Nilsson​​</a:t>
            </a:r>
          </a:p>
        </p:txBody>
      </p:sp>
      <p:sp>
        <p:nvSpPr>
          <p:cNvPr id="36" name="Text Placeholder 35">
            <a:extLst>
              <a:ext uri="{FF2B5EF4-FFF2-40B4-BE49-F238E27FC236}">
                <a16:creationId xmlns:a16="http://schemas.microsoft.com/office/drawing/2014/main" id="{4BFCA8AB-26B0-4494-A3F9-3346DE17B449}"/>
              </a:ext>
            </a:extLst>
          </p:cNvPr>
          <p:cNvSpPr>
            <a:spLocks noGrp="1"/>
          </p:cNvSpPr>
          <p:nvPr>
            <p:ph type="body" sz="quarter" idx="33"/>
          </p:nvPr>
        </p:nvSpPr>
        <p:spPr>
          <a:xfrm>
            <a:off x="5794627" y="5624127"/>
            <a:ext cx="2487705" cy="435631"/>
          </a:xfrm>
        </p:spPr>
        <p:txBody>
          <a:bodyPr>
            <a:normAutofit/>
          </a:bodyPr>
          <a:lstStyle/>
          <a:p>
            <a:r>
              <a:rPr lang="en-US" dirty="0"/>
              <a:t>Chief Executive Officer​</a:t>
            </a:r>
          </a:p>
        </p:txBody>
      </p:sp>
      <p:pic>
        <p:nvPicPr>
          <p:cNvPr id="43" name="Picture Placeholder 42" descr="A headshot of a team member">
            <a:extLst>
              <a:ext uri="{FF2B5EF4-FFF2-40B4-BE49-F238E27FC236}">
                <a16:creationId xmlns:a16="http://schemas.microsoft.com/office/drawing/2014/main" id="{84E9F226-0E51-45D4-8EDA-AA612E970DC1}"/>
              </a:ext>
            </a:extLst>
          </p:cNvPr>
          <p:cNvPicPr>
            <a:picLocks noGrp="1" noChangeAspect="1"/>
          </p:cNvPicPr>
          <p:nvPr>
            <p:ph type="pic" sz="quarter" idx="23"/>
          </p:nvPr>
        </p:nvPicPr>
        <p:blipFill rotWithShape="1">
          <a:blip r:embed="rId4">
            <a:extLst>
              <a:ext uri="{28A0092B-C50C-407E-A947-70E740481C1C}">
                <a14:useLocalDpi xmlns:a14="http://schemas.microsoft.com/office/drawing/2010/main" val="0"/>
              </a:ext>
            </a:extLst>
          </a:blip>
          <a:srcRect/>
          <a:stretch/>
        </p:blipFill>
        <p:spPr>
          <a:xfrm>
            <a:off x="9038065" y="671944"/>
            <a:ext cx="2013133" cy="1697455"/>
          </a:xfrm>
        </p:spPr>
      </p:pic>
      <p:sp>
        <p:nvSpPr>
          <p:cNvPr id="32" name="Text Placeholder 31">
            <a:extLst>
              <a:ext uri="{FF2B5EF4-FFF2-40B4-BE49-F238E27FC236}">
                <a16:creationId xmlns:a16="http://schemas.microsoft.com/office/drawing/2014/main" id="{DFE05130-C3F9-489F-BA8F-82D8AF5FAABC}"/>
              </a:ext>
            </a:extLst>
          </p:cNvPr>
          <p:cNvSpPr>
            <a:spLocks noGrp="1"/>
          </p:cNvSpPr>
          <p:nvPr>
            <p:ph type="body" sz="quarter" idx="29"/>
          </p:nvPr>
        </p:nvSpPr>
        <p:spPr>
          <a:xfrm>
            <a:off x="8800779" y="2426197"/>
            <a:ext cx="2487705" cy="411277"/>
          </a:xfrm>
        </p:spPr>
        <p:txBody>
          <a:bodyPr>
            <a:normAutofit/>
          </a:bodyPr>
          <a:lstStyle/>
          <a:p>
            <a:r>
              <a:rPr lang="en-US" dirty="0"/>
              <a:t>Flora Berggren​​</a:t>
            </a:r>
          </a:p>
        </p:txBody>
      </p:sp>
      <p:sp>
        <p:nvSpPr>
          <p:cNvPr id="33" name="Text Placeholder 32">
            <a:extLst>
              <a:ext uri="{FF2B5EF4-FFF2-40B4-BE49-F238E27FC236}">
                <a16:creationId xmlns:a16="http://schemas.microsoft.com/office/drawing/2014/main" id="{AEBFC424-FB0F-4484-92B6-F37177303C3C}"/>
              </a:ext>
            </a:extLst>
          </p:cNvPr>
          <p:cNvSpPr>
            <a:spLocks noGrp="1"/>
          </p:cNvSpPr>
          <p:nvPr>
            <p:ph type="body" sz="quarter" idx="30"/>
          </p:nvPr>
        </p:nvSpPr>
        <p:spPr>
          <a:xfrm>
            <a:off x="8800779" y="2801192"/>
            <a:ext cx="2487705" cy="435631"/>
          </a:xfrm>
        </p:spPr>
        <p:txBody>
          <a:bodyPr>
            <a:normAutofit/>
          </a:bodyPr>
          <a:lstStyle/>
          <a:p>
            <a:r>
              <a:rPr lang="en-US" dirty="0"/>
              <a:t>Chief Operations Officer​</a:t>
            </a:r>
          </a:p>
        </p:txBody>
      </p:sp>
      <p:pic>
        <p:nvPicPr>
          <p:cNvPr id="47" name="Picture Placeholder 46" descr="A headshot of a team member">
            <a:extLst>
              <a:ext uri="{FF2B5EF4-FFF2-40B4-BE49-F238E27FC236}">
                <a16:creationId xmlns:a16="http://schemas.microsoft.com/office/drawing/2014/main" id="{FAF3DC94-1ECD-473B-85EA-8792EFB137A1}"/>
              </a:ext>
            </a:extLst>
          </p:cNvPr>
          <p:cNvPicPr>
            <a:picLocks noGrp="1" noChangeAspect="1"/>
          </p:cNvPicPr>
          <p:nvPr>
            <p:ph type="pic" sz="quarter" idx="34"/>
          </p:nvPr>
        </p:nvPicPr>
        <p:blipFill rotWithShape="1">
          <a:blip r:embed="rId5">
            <a:extLst>
              <a:ext uri="{28A0092B-C50C-407E-A947-70E740481C1C}">
                <a14:useLocalDpi xmlns:a14="http://schemas.microsoft.com/office/drawing/2010/main" val="0"/>
              </a:ext>
            </a:extLst>
          </a:blip>
          <a:srcRect/>
          <a:stretch/>
        </p:blipFill>
        <p:spPr>
          <a:xfrm>
            <a:off x="9038065" y="3494316"/>
            <a:ext cx="2013133" cy="1697455"/>
          </a:xfrm>
        </p:spPr>
      </p:pic>
      <p:sp>
        <p:nvSpPr>
          <p:cNvPr id="38" name="Text Placeholder 37">
            <a:extLst>
              <a:ext uri="{FF2B5EF4-FFF2-40B4-BE49-F238E27FC236}">
                <a16:creationId xmlns:a16="http://schemas.microsoft.com/office/drawing/2014/main" id="{73602E49-BDA6-4D83-ACA1-219CB1BD569A}"/>
              </a:ext>
            </a:extLst>
          </p:cNvPr>
          <p:cNvSpPr>
            <a:spLocks noGrp="1"/>
          </p:cNvSpPr>
          <p:nvPr>
            <p:ph type="body" sz="quarter" idx="35"/>
          </p:nvPr>
        </p:nvSpPr>
        <p:spPr>
          <a:xfrm>
            <a:off x="8800779" y="5248569"/>
            <a:ext cx="2487705" cy="411277"/>
          </a:xfrm>
        </p:spPr>
        <p:txBody>
          <a:bodyPr>
            <a:normAutofit/>
          </a:bodyPr>
          <a:lstStyle/>
          <a:p>
            <a:r>
              <a:rPr lang="en-US" dirty="0"/>
              <a:t>Rajesh Santoshi​​</a:t>
            </a:r>
          </a:p>
        </p:txBody>
      </p:sp>
      <p:sp>
        <p:nvSpPr>
          <p:cNvPr id="39" name="Text Placeholder 38">
            <a:extLst>
              <a:ext uri="{FF2B5EF4-FFF2-40B4-BE49-F238E27FC236}">
                <a16:creationId xmlns:a16="http://schemas.microsoft.com/office/drawing/2014/main" id="{66865032-D666-40B2-8E54-86DCBA66FAED}"/>
              </a:ext>
            </a:extLst>
          </p:cNvPr>
          <p:cNvSpPr>
            <a:spLocks noGrp="1"/>
          </p:cNvSpPr>
          <p:nvPr>
            <p:ph type="body" sz="quarter" idx="36"/>
          </p:nvPr>
        </p:nvSpPr>
        <p:spPr>
          <a:xfrm>
            <a:off x="8800779" y="5623564"/>
            <a:ext cx="2487705" cy="435631"/>
          </a:xfrm>
        </p:spPr>
        <p:txBody>
          <a:bodyPr>
            <a:normAutofit/>
          </a:bodyPr>
          <a:lstStyle/>
          <a:p>
            <a:r>
              <a:rPr lang="en-US" dirty="0"/>
              <a:t>VP Marketing​</a:t>
            </a:r>
          </a:p>
        </p:txBody>
      </p:sp>
      <p:sp>
        <p:nvSpPr>
          <p:cNvPr id="3" name="Footer Placeholder 2">
            <a:extLst>
              <a:ext uri="{FF2B5EF4-FFF2-40B4-BE49-F238E27FC236}">
                <a16:creationId xmlns:a16="http://schemas.microsoft.com/office/drawing/2014/main" id="{6A4B0104-D652-4D7F-B8D6-6D7F062C7CFC}"/>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50F41187-A117-455B-ACA3-DC0B2F1EABBA}"/>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16</a:t>
            </a:fld>
            <a:endParaRPr lang="en-US" dirty="0"/>
          </a:p>
        </p:txBody>
      </p:sp>
    </p:spTree>
    <p:extLst>
      <p:ext uri="{BB962C8B-B14F-4D97-AF65-F5344CB8AC3E}">
        <p14:creationId xmlns:p14="http://schemas.microsoft.com/office/powerpoint/2010/main" val="289635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DB394FAD-3CD6-445D-94D8-C67D571084E8}"/>
              </a:ext>
            </a:extLst>
          </p:cNvPr>
          <p:cNvSpPr>
            <a:spLocks noGrp="1"/>
          </p:cNvSpPr>
          <p:nvPr>
            <p:ph type="title"/>
          </p:nvPr>
        </p:nvSpPr>
        <p:spPr/>
        <p:txBody>
          <a:bodyPr/>
          <a:lstStyle/>
          <a:p>
            <a:r>
              <a:rPr lang="en-US" dirty="0"/>
              <a:t>The full team</a:t>
            </a:r>
          </a:p>
        </p:txBody>
      </p:sp>
      <p:pic>
        <p:nvPicPr>
          <p:cNvPr id="577" name="Picture Placeholder 576" descr="A headshot of a team member">
            <a:extLst>
              <a:ext uri="{FF2B5EF4-FFF2-40B4-BE49-F238E27FC236}">
                <a16:creationId xmlns:a16="http://schemas.microsoft.com/office/drawing/2014/main" id="{4DC90D5B-C11E-499D-838C-A096A57A4D5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3758452" y="1190975"/>
            <a:ext cx="1415744" cy="1193742"/>
          </a:xfrm>
        </p:spPr>
      </p:pic>
      <p:sp>
        <p:nvSpPr>
          <p:cNvPr id="21" name="Text Placeholder 20">
            <a:extLst>
              <a:ext uri="{FF2B5EF4-FFF2-40B4-BE49-F238E27FC236}">
                <a16:creationId xmlns:a16="http://schemas.microsoft.com/office/drawing/2014/main" id="{09A2700C-9619-44BB-97D1-CA63CE37A4AB}"/>
              </a:ext>
            </a:extLst>
          </p:cNvPr>
          <p:cNvSpPr>
            <a:spLocks noGrp="1"/>
          </p:cNvSpPr>
          <p:nvPr>
            <p:ph type="body" sz="quarter" idx="18"/>
          </p:nvPr>
        </p:nvSpPr>
        <p:spPr>
          <a:xfrm>
            <a:off x="3474958" y="2442078"/>
            <a:ext cx="1982733" cy="411277"/>
          </a:xfrm>
        </p:spPr>
        <p:txBody>
          <a:bodyPr>
            <a:normAutofit fontScale="92500"/>
          </a:bodyPr>
          <a:lstStyle/>
          <a:p>
            <a:r>
              <a:rPr lang="en-US" dirty="0"/>
              <a:t>Takuma Hayashi​</a:t>
            </a:r>
          </a:p>
        </p:txBody>
      </p:sp>
      <p:sp>
        <p:nvSpPr>
          <p:cNvPr id="78" name="Text Placeholder 77">
            <a:extLst>
              <a:ext uri="{FF2B5EF4-FFF2-40B4-BE49-F238E27FC236}">
                <a16:creationId xmlns:a16="http://schemas.microsoft.com/office/drawing/2014/main" id="{74F5BC40-AEC9-41D1-BE8B-FCAA4D3F49EF}"/>
              </a:ext>
            </a:extLst>
          </p:cNvPr>
          <p:cNvSpPr>
            <a:spLocks noGrp="1"/>
          </p:cNvSpPr>
          <p:nvPr>
            <p:ph type="body" sz="quarter" idx="19"/>
          </p:nvPr>
        </p:nvSpPr>
        <p:spPr>
          <a:xfrm>
            <a:off x="3474958" y="2746735"/>
            <a:ext cx="1982733" cy="617787"/>
          </a:xfrm>
        </p:spPr>
        <p:txBody>
          <a:bodyPr/>
          <a:lstStyle/>
          <a:p>
            <a:r>
              <a:rPr lang="en-US" dirty="0"/>
              <a:t>President​</a:t>
            </a:r>
          </a:p>
        </p:txBody>
      </p:sp>
      <p:pic>
        <p:nvPicPr>
          <p:cNvPr id="585" name="Picture Placeholder 584" descr="A headshot of a team member">
            <a:extLst>
              <a:ext uri="{FF2B5EF4-FFF2-40B4-BE49-F238E27FC236}">
                <a16:creationId xmlns:a16="http://schemas.microsoft.com/office/drawing/2014/main" id="{EDA9ED09-4D0E-45A8-85AF-ACC869A729DA}"/>
              </a:ext>
            </a:extLst>
          </p:cNvPr>
          <p:cNvPicPr>
            <a:picLocks noGrp="1" noChangeAspect="1"/>
          </p:cNvPicPr>
          <p:nvPr>
            <p:ph type="pic" sz="quarter" idx="29"/>
          </p:nvPr>
        </p:nvPicPr>
        <p:blipFill rotWithShape="1">
          <a:blip r:embed="rId3">
            <a:extLst>
              <a:ext uri="{28A0092B-C50C-407E-A947-70E740481C1C}">
                <a14:useLocalDpi xmlns:a14="http://schemas.microsoft.com/office/drawing/2010/main" val="0"/>
              </a:ext>
            </a:extLst>
          </a:blip>
          <a:srcRect/>
          <a:stretch/>
        </p:blipFill>
        <p:spPr>
          <a:xfrm>
            <a:off x="3758452" y="3742368"/>
            <a:ext cx="1415744" cy="1193742"/>
          </a:xfrm>
        </p:spPr>
      </p:pic>
      <p:sp>
        <p:nvSpPr>
          <p:cNvPr id="145" name="Text Placeholder 144">
            <a:extLst>
              <a:ext uri="{FF2B5EF4-FFF2-40B4-BE49-F238E27FC236}">
                <a16:creationId xmlns:a16="http://schemas.microsoft.com/office/drawing/2014/main" id="{2D36E03A-C72A-44CF-90AF-1405D2F62D65}"/>
              </a:ext>
            </a:extLst>
          </p:cNvPr>
          <p:cNvSpPr>
            <a:spLocks noGrp="1"/>
          </p:cNvSpPr>
          <p:nvPr>
            <p:ph type="body" sz="quarter" idx="30"/>
          </p:nvPr>
        </p:nvSpPr>
        <p:spPr>
          <a:xfrm>
            <a:off x="3474958" y="4993471"/>
            <a:ext cx="1982733" cy="411277"/>
          </a:xfrm>
        </p:spPr>
        <p:txBody>
          <a:bodyPr/>
          <a:lstStyle/>
          <a:p>
            <a:r>
              <a:rPr lang="en-US" dirty="0"/>
              <a:t>Graham Barnes​</a:t>
            </a:r>
          </a:p>
        </p:txBody>
      </p:sp>
      <p:sp>
        <p:nvSpPr>
          <p:cNvPr id="177" name="Text Placeholder 176">
            <a:extLst>
              <a:ext uri="{FF2B5EF4-FFF2-40B4-BE49-F238E27FC236}">
                <a16:creationId xmlns:a16="http://schemas.microsoft.com/office/drawing/2014/main" id="{D9CFD82F-E551-4F25-86DB-20B16CD02D0A}"/>
              </a:ext>
            </a:extLst>
          </p:cNvPr>
          <p:cNvSpPr>
            <a:spLocks noGrp="1"/>
          </p:cNvSpPr>
          <p:nvPr>
            <p:ph type="body" sz="quarter" idx="31"/>
          </p:nvPr>
        </p:nvSpPr>
        <p:spPr>
          <a:xfrm>
            <a:off x="3474958" y="5298128"/>
            <a:ext cx="1982733" cy="580994"/>
          </a:xfrm>
        </p:spPr>
        <p:txBody>
          <a:bodyPr/>
          <a:lstStyle/>
          <a:p>
            <a:r>
              <a:rPr lang="en-US" dirty="0"/>
              <a:t>VP Product​</a:t>
            </a:r>
          </a:p>
        </p:txBody>
      </p:sp>
      <p:pic>
        <p:nvPicPr>
          <p:cNvPr id="579" name="Picture Placeholder 578" descr="A headshot of a team member">
            <a:extLst>
              <a:ext uri="{FF2B5EF4-FFF2-40B4-BE49-F238E27FC236}">
                <a16:creationId xmlns:a16="http://schemas.microsoft.com/office/drawing/2014/main" id="{BB21C979-813F-4F7A-A93C-ECCEB5E409AC}"/>
              </a:ext>
            </a:extLst>
          </p:cNvPr>
          <p:cNvPicPr>
            <a:picLocks noGrp="1" noChangeAspect="1"/>
          </p:cNvPicPr>
          <p:nvPr>
            <p:ph type="pic" sz="quarter" idx="20"/>
          </p:nvPr>
        </p:nvPicPr>
        <p:blipFill rotWithShape="1">
          <a:blip r:embed="rId4">
            <a:extLst>
              <a:ext uri="{28A0092B-C50C-407E-A947-70E740481C1C}">
                <a14:useLocalDpi xmlns:a14="http://schemas.microsoft.com/office/drawing/2010/main" val="0"/>
              </a:ext>
            </a:extLst>
          </a:blip>
          <a:srcRect/>
          <a:stretch/>
        </p:blipFill>
        <p:spPr>
          <a:xfrm>
            <a:off x="5858792" y="1190975"/>
            <a:ext cx="1415744" cy="1193742"/>
          </a:xfrm>
        </p:spPr>
      </p:pic>
      <p:sp>
        <p:nvSpPr>
          <p:cNvPr id="136" name="Text Placeholder 135">
            <a:extLst>
              <a:ext uri="{FF2B5EF4-FFF2-40B4-BE49-F238E27FC236}">
                <a16:creationId xmlns:a16="http://schemas.microsoft.com/office/drawing/2014/main" id="{5AA0D2EC-0E74-49B5-A66B-989C7D1AE67E}"/>
              </a:ext>
            </a:extLst>
          </p:cNvPr>
          <p:cNvSpPr>
            <a:spLocks noGrp="1"/>
          </p:cNvSpPr>
          <p:nvPr>
            <p:ph type="body" sz="quarter" idx="21"/>
          </p:nvPr>
        </p:nvSpPr>
        <p:spPr>
          <a:xfrm>
            <a:off x="5575298" y="2442078"/>
            <a:ext cx="1982733" cy="411277"/>
          </a:xfrm>
        </p:spPr>
        <p:txBody>
          <a:bodyPr/>
          <a:lstStyle/>
          <a:p>
            <a:r>
              <a:rPr lang="en-US" dirty="0"/>
              <a:t>Mirjam Nilsson​​</a:t>
            </a:r>
          </a:p>
        </p:txBody>
      </p:sp>
      <p:sp>
        <p:nvSpPr>
          <p:cNvPr id="171" name="Text Placeholder 170">
            <a:extLst>
              <a:ext uri="{FF2B5EF4-FFF2-40B4-BE49-F238E27FC236}">
                <a16:creationId xmlns:a16="http://schemas.microsoft.com/office/drawing/2014/main" id="{DB8C1EDD-84CD-4062-818A-ACC883813799}"/>
              </a:ext>
            </a:extLst>
          </p:cNvPr>
          <p:cNvSpPr>
            <a:spLocks noGrp="1"/>
          </p:cNvSpPr>
          <p:nvPr>
            <p:ph type="body" sz="quarter" idx="22"/>
          </p:nvPr>
        </p:nvSpPr>
        <p:spPr>
          <a:xfrm>
            <a:off x="5575298" y="2746735"/>
            <a:ext cx="1982733" cy="617787"/>
          </a:xfrm>
        </p:spPr>
        <p:txBody>
          <a:bodyPr/>
          <a:lstStyle/>
          <a:p>
            <a:r>
              <a:rPr lang="en-US" dirty="0"/>
              <a:t>Chief Executive Officer​</a:t>
            </a:r>
          </a:p>
        </p:txBody>
      </p:sp>
      <p:pic>
        <p:nvPicPr>
          <p:cNvPr id="587" name="Picture Placeholder 586" descr="A headshot of a team member">
            <a:extLst>
              <a:ext uri="{FF2B5EF4-FFF2-40B4-BE49-F238E27FC236}">
                <a16:creationId xmlns:a16="http://schemas.microsoft.com/office/drawing/2014/main" id="{8E18F0B0-E4C2-4284-ACCB-94F6DC2F5BF7}"/>
              </a:ext>
            </a:extLst>
          </p:cNvPr>
          <p:cNvPicPr>
            <a:picLocks noGrp="1" noChangeAspect="1"/>
          </p:cNvPicPr>
          <p:nvPr>
            <p:ph type="pic" sz="quarter" idx="32"/>
          </p:nvPr>
        </p:nvPicPr>
        <p:blipFill rotWithShape="1">
          <a:blip r:embed="rId5">
            <a:extLst>
              <a:ext uri="{28A0092B-C50C-407E-A947-70E740481C1C}">
                <a14:useLocalDpi xmlns:a14="http://schemas.microsoft.com/office/drawing/2010/main" val="0"/>
              </a:ext>
            </a:extLst>
          </a:blip>
          <a:srcRect/>
          <a:stretch/>
        </p:blipFill>
        <p:spPr>
          <a:xfrm>
            <a:off x="5858792" y="3742368"/>
            <a:ext cx="1415744" cy="1193742"/>
          </a:xfrm>
        </p:spPr>
      </p:pic>
      <p:sp>
        <p:nvSpPr>
          <p:cNvPr id="148" name="Text Placeholder 147">
            <a:extLst>
              <a:ext uri="{FF2B5EF4-FFF2-40B4-BE49-F238E27FC236}">
                <a16:creationId xmlns:a16="http://schemas.microsoft.com/office/drawing/2014/main" id="{89ECEFC3-992F-47FE-AADF-7FA79F34AD6F}"/>
              </a:ext>
            </a:extLst>
          </p:cNvPr>
          <p:cNvSpPr>
            <a:spLocks noGrp="1"/>
          </p:cNvSpPr>
          <p:nvPr>
            <p:ph type="body" sz="quarter" idx="33"/>
          </p:nvPr>
        </p:nvSpPr>
        <p:spPr>
          <a:xfrm>
            <a:off x="5575298" y="4993471"/>
            <a:ext cx="1982733" cy="411277"/>
          </a:xfrm>
        </p:spPr>
        <p:txBody>
          <a:bodyPr/>
          <a:lstStyle/>
          <a:p>
            <a:r>
              <a:rPr lang="en-US" dirty="0"/>
              <a:t>Rowan Murphy​</a:t>
            </a:r>
          </a:p>
        </p:txBody>
      </p:sp>
      <p:sp>
        <p:nvSpPr>
          <p:cNvPr id="179" name="Text Placeholder 178">
            <a:extLst>
              <a:ext uri="{FF2B5EF4-FFF2-40B4-BE49-F238E27FC236}">
                <a16:creationId xmlns:a16="http://schemas.microsoft.com/office/drawing/2014/main" id="{637B8DA4-FB04-487C-87EF-8A8D4329CEB5}"/>
              </a:ext>
            </a:extLst>
          </p:cNvPr>
          <p:cNvSpPr>
            <a:spLocks noGrp="1"/>
          </p:cNvSpPr>
          <p:nvPr>
            <p:ph type="body" sz="quarter" idx="34"/>
          </p:nvPr>
        </p:nvSpPr>
        <p:spPr>
          <a:xfrm>
            <a:off x="5575298" y="5298128"/>
            <a:ext cx="1982733" cy="580994"/>
          </a:xfrm>
        </p:spPr>
        <p:txBody>
          <a:bodyPr/>
          <a:lstStyle/>
          <a:p>
            <a:r>
              <a:rPr lang="en-US" dirty="0"/>
              <a:t>SEO Strategist​</a:t>
            </a:r>
          </a:p>
        </p:txBody>
      </p:sp>
      <p:pic>
        <p:nvPicPr>
          <p:cNvPr id="581" name="Picture Placeholder 580" descr="A headshot of a team member">
            <a:extLst>
              <a:ext uri="{FF2B5EF4-FFF2-40B4-BE49-F238E27FC236}">
                <a16:creationId xmlns:a16="http://schemas.microsoft.com/office/drawing/2014/main" id="{F52CC1AC-5D1E-4835-826E-7C998FE21D18}"/>
              </a:ext>
            </a:extLst>
          </p:cNvPr>
          <p:cNvPicPr>
            <a:picLocks noGrp="1" noChangeAspect="1"/>
          </p:cNvPicPr>
          <p:nvPr>
            <p:ph type="pic" sz="quarter" idx="23"/>
          </p:nvPr>
        </p:nvPicPr>
        <p:blipFill rotWithShape="1">
          <a:blip r:embed="rId6">
            <a:extLst>
              <a:ext uri="{28A0092B-C50C-407E-A947-70E740481C1C}">
                <a14:useLocalDpi xmlns:a14="http://schemas.microsoft.com/office/drawing/2010/main" val="0"/>
              </a:ext>
            </a:extLst>
          </a:blip>
          <a:srcRect/>
          <a:stretch/>
        </p:blipFill>
        <p:spPr>
          <a:xfrm>
            <a:off x="7959132" y="1190975"/>
            <a:ext cx="1415744" cy="1193742"/>
          </a:xfrm>
        </p:spPr>
      </p:pic>
      <p:sp>
        <p:nvSpPr>
          <p:cNvPr id="139" name="Text Placeholder 138">
            <a:extLst>
              <a:ext uri="{FF2B5EF4-FFF2-40B4-BE49-F238E27FC236}">
                <a16:creationId xmlns:a16="http://schemas.microsoft.com/office/drawing/2014/main" id="{F2A0E398-3EFB-4A7A-9E55-42D50234CD25}"/>
              </a:ext>
            </a:extLst>
          </p:cNvPr>
          <p:cNvSpPr>
            <a:spLocks noGrp="1"/>
          </p:cNvSpPr>
          <p:nvPr>
            <p:ph type="body" sz="quarter" idx="24"/>
          </p:nvPr>
        </p:nvSpPr>
        <p:spPr>
          <a:xfrm>
            <a:off x="7675638" y="2442078"/>
            <a:ext cx="1982733" cy="411277"/>
          </a:xfrm>
        </p:spPr>
        <p:txBody>
          <a:bodyPr>
            <a:normAutofit fontScale="92500"/>
          </a:bodyPr>
          <a:lstStyle/>
          <a:p>
            <a:r>
              <a:rPr lang="en-US" dirty="0"/>
              <a:t>Flora Berggren​​</a:t>
            </a:r>
          </a:p>
        </p:txBody>
      </p:sp>
      <p:sp>
        <p:nvSpPr>
          <p:cNvPr id="173" name="Text Placeholder 172">
            <a:extLst>
              <a:ext uri="{FF2B5EF4-FFF2-40B4-BE49-F238E27FC236}">
                <a16:creationId xmlns:a16="http://schemas.microsoft.com/office/drawing/2014/main" id="{C0AC354C-034D-4F59-9C5B-F6EA076C1585}"/>
              </a:ext>
            </a:extLst>
          </p:cNvPr>
          <p:cNvSpPr>
            <a:spLocks noGrp="1"/>
          </p:cNvSpPr>
          <p:nvPr>
            <p:ph type="body" sz="quarter" idx="25"/>
          </p:nvPr>
        </p:nvSpPr>
        <p:spPr>
          <a:xfrm>
            <a:off x="7675638" y="2746735"/>
            <a:ext cx="1982733" cy="617787"/>
          </a:xfrm>
        </p:spPr>
        <p:txBody>
          <a:bodyPr>
            <a:normAutofit/>
          </a:bodyPr>
          <a:lstStyle/>
          <a:p>
            <a:r>
              <a:rPr lang="en-US" dirty="0"/>
              <a:t>Chief Operations Officer​</a:t>
            </a:r>
          </a:p>
        </p:txBody>
      </p:sp>
      <p:pic>
        <p:nvPicPr>
          <p:cNvPr id="595" name="Picture Placeholder 594" descr="A headshot of a team member">
            <a:extLst>
              <a:ext uri="{FF2B5EF4-FFF2-40B4-BE49-F238E27FC236}">
                <a16:creationId xmlns:a16="http://schemas.microsoft.com/office/drawing/2014/main" id="{122AB98D-D670-481F-9A5F-854A88253C12}"/>
              </a:ext>
            </a:extLst>
          </p:cNvPr>
          <p:cNvPicPr>
            <a:picLocks noGrp="1" noChangeAspect="1"/>
          </p:cNvPicPr>
          <p:nvPr>
            <p:ph type="pic" sz="quarter" idx="35"/>
          </p:nvPr>
        </p:nvPicPr>
        <p:blipFill rotWithShape="1">
          <a:blip r:embed="rId7">
            <a:extLst>
              <a:ext uri="{28A0092B-C50C-407E-A947-70E740481C1C}">
                <a14:useLocalDpi xmlns:a14="http://schemas.microsoft.com/office/drawing/2010/main" val="0"/>
              </a:ext>
            </a:extLst>
          </a:blip>
          <a:srcRect/>
          <a:stretch/>
        </p:blipFill>
        <p:spPr>
          <a:xfrm>
            <a:off x="7959132" y="3742368"/>
            <a:ext cx="1415744" cy="1193742"/>
          </a:xfrm>
        </p:spPr>
      </p:pic>
      <p:sp>
        <p:nvSpPr>
          <p:cNvPr id="151" name="Text Placeholder 150">
            <a:extLst>
              <a:ext uri="{FF2B5EF4-FFF2-40B4-BE49-F238E27FC236}">
                <a16:creationId xmlns:a16="http://schemas.microsoft.com/office/drawing/2014/main" id="{32F2302B-5675-4103-B496-807E449DA456}"/>
              </a:ext>
            </a:extLst>
          </p:cNvPr>
          <p:cNvSpPr>
            <a:spLocks noGrp="1"/>
          </p:cNvSpPr>
          <p:nvPr>
            <p:ph type="body" sz="quarter" idx="36"/>
          </p:nvPr>
        </p:nvSpPr>
        <p:spPr>
          <a:xfrm>
            <a:off x="7675638" y="4993471"/>
            <a:ext cx="1982733" cy="411277"/>
          </a:xfrm>
        </p:spPr>
        <p:txBody>
          <a:bodyPr>
            <a:normAutofit fontScale="92500"/>
          </a:bodyPr>
          <a:lstStyle/>
          <a:p>
            <a:r>
              <a:rPr lang="en-US" dirty="0"/>
              <a:t>Elizabeth Moore​</a:t>
            </a:r>
          </a:p>
        </p:txBody>
      </p:sp>
      <p:sp>
        <p:nvSpPr>
          <p:cNvPr id="181" name="Text Placeholder 180">
            <a:extLst>
              <a:ext uri="{FF2B5EF4-FFF2-40B4-BE49-F238E27FC236}">
                <a16:creationId xmlns:a16="http://schemas.microsoft.com/office/drawing/2014/main" id="{3D6A1227-47B1-44CA-9EF9-24D73E288D13}"/>
              </a:ext>
            </a:extLst>
          </p:cNvPr>
          <p:cNvSpPr>
            <a:spLocks noGrp="1"/>
          </p:cNvSpPr>
          <p:nvPr>
            <p:ph type="body" sz="quarter" idx="37"/>
          </p:nvPr>
        </p:nvSpPr>
        <p:spPr>
          <a:xfrm>
            <a:off x="7675638" y="5298128"/>
            <a:ext cx="1982733" cy="580994"/>
          </a:xfrm>
        </p:spPr>
        <p:txBody>
          <a:bodyPr/>
          <a:lstStyle/>
          <a:p>
            <a:r>
              <a:rPr lang="en-US" dirty="0"/>
              <a:t>Product Designer​</a:t>
            </a:r>
          </a:p>
        </p:txBody>
      </p:sp>
      <p:pic>
        <p:nvPicPr>
          <p:cNvPr id="583" name="Picture Placeholder 582" descr="A headshot of a team member">
            <a:extLst>
              <a:ext uri="{FF2B5EF4-FFF2-40B4-BE49-F238E27FC236}">
                <a16:creationId xmlns:a16="http://schemas.microsoft.com/office/drawing/2014/main" id="{F72529A2-65F8-44A7-B490-AD4733BA2AAA}"/>
              </a:ext>
            </a:extLst>
          </p:cNvPr>
          <p:cNvPicPr>
            <a:picLocks noGrp="1" noChangeAspect="1"/>
          </p:cNvPicPr>
          <p:nvPr>
            <p:ph type="pic" sz="quarter" idx="26"/>
          </p:nvPr>
        </p:nvPicPr>
        <p:blipFill rotWithShape="1">
          <a:blip r:embed="rId8">
            <a:extLst>
              <a:ext uri="{28A0092B-C50C-407E-A947-70E740481C1C}">
                <a14:useLocalDpi xmlns:a14="http://schemas.microsoft.com/office/drawing/2010/main" val="0"/>
              </a:ext>
            </a:extLst>
          </a:blip>
          <a:srcRect/>
          <a:stretch/>
        </p:blipFill>
        <p:spPr>
          <a:xfrm>
            <a:off x="10059471" y="1190975"/>
            <a:ext cx="1415744" cy="1193742"/>
          </a:xfrm>
        </p:spPr>
      </p:pic>
      <p:sp>
        <p:nvSpPr>
          <p:cNvPr id="142" name="Text Placeholder 141">
            <a:extLst>
              <a:ext uri="{FF2B5EF4-FFF2-40B4-BE49-F238E27FC236}">
                <a16:creationId xmlns:a16="http://schemas.microsoft.com/office/drawing/2014/main" id="{FEFBC1FC-3ADC-4FF3-B5AB-81DD8D5CD8F9}"/>
              </a:ext>
            </a:extLst>
          </p:cNvPr>
          <p:cNvSpPr>
            <a:spLocks noGrp="1"/>
          </p:cNvSpPr>
          <p:nvPr>
            <p:ph type="body" sz="quarter" idx="27"/>
          </p:nvPr>
        </p:nvSpPr>
        <p:spPr>
          <a:xfrm>
            <a:off x="9775977" y="2442078"/>
            <a:ext cx="1982733" cy="411277"/>
          </a:xfrm>
        </p:spPr>
        <p:txBody>
          <a:bodyPr>
            <a:normAutofit fontScale="92500"/>
          </a:bodyPr>
          <a:lstStyle/>
          <a:p>
            <a:r>
              <a:rPr lang="en-US" dirty="0"/>
              <a:t>Rajesh Santoshi​​</a:t>
            </a:r>
          </a:p>
        </p:txBody>
      </p:sp>
      <p:sp>
        <p:nvSpPr>
          <p:cNvPr id="175" name="Text Placeholder 174">
            <a:extLst>
              <a:ext uri="{FF2B5EF4-FFF2-40B4-BE49-F238E27FC236}">
                <a16:creationId xmlns:a16="http://schemas.microsoft.com/office/drawing/2014/main" id="{B0B55CEF-04DF-4182-9143-DDB7935AB132}"/>
              </a:ext>
            </a:extLst>
          </p:cNvPr>
          <p:cNvSpPr>
            <a:spLocks noGrp="1"/>
          </p:cNvSpPr>
          <p:nvPr>
            <p:ph type="body" sz="quarter" idx="28"/>
          </p:nvPr>
        </p:nvSpPr>
        <p:spPr>
          <a:xfrm>
            <a:off x="9775977" y="2746735"/>
            <a:ext cx="1982733" cy="617787"/>
          </a:xfrm>
        </p:spPr>
        <p:txBody>
          <a:bodyPr/>
          <a:lstStyle/>
          <a:p>
            <a:r>
              <a:rPr lang="en-US" dirty="0"/>
              <a:t>VP Marketing​</a:t>
            </a:r>
          </a:p>
        </p:txBody>
      </p:sp>
      <p:pic>
        <p:nvPicPr>
          <p:cNvPr id="591" name="Picture Placeholder 590" descr="A headshot of a team member">
            <a:extLst>
              <a:ext uri="{FF2B5EF4-FFF2-40B4-BE49-F238E27FC236}">
                <a16:creationId xmlns:a16="http://schemas.microsoft.com/office/drawing/2014/main" id="{2B5A8208-3279-4F10-86BB-B2F86AD82407}"/>
              </a:ext>
            </a:extLst>
          </p:cNvPr>
          <p:cNvPicPr>
            <a:picLocks noGrp="1" noChangeAspect="1"/>
          </p:cNvPicPr>
          <p:nvPr>
            <p:ph type="pic" sz="quarter" idx="38"/>
          </p:nvPr>
        </p:nvPicPr>
        <p:blipFill rotWithShape="1">
          <a:blip r:embed="rId9">
            <a:extLst>
              <a:ext uri="{28A0092B-C50C-407E-A947-70E740481C1C}">
                <a14:useLocalDpi xmlns:a14="http://schemas.microsoft.com/office/drawing/2010/main" val="0"/>
              </a:ext>
            </a:extLst>
          </a:blip>
          <a:srcRect/>
          <a:stretch/>
        </p:blipFill>
        <p:spPr>
          <a:xfrm>
            <a:off x="10059471" y="3742368"/>
            <a:ext cx="1415744" cy="1193742"/>
          </a:xfrm>
        </p:spPr>
      </p:pic>
      <p:sp>
        <p:nvSpPr>
          <p:cNvPr id="154" name="Text Placeholder 153">
            <a:extLst>
              <a:ext uri="{FF2B5EF4-FFF2-40B4-BE49-F238E27FC236}">
                <a16:creationId xmlns:a16="http://schemas.microsoft.com/office/drawing/2014/main" id="{D36E1A1A-FE99-4B28-B01C-CD21DBC2E1FB}"/>
              </a:ext>
            </a:extLst>
          </p:cNvPr>
          <p:cNvSpPr>
            <a:spLocks noGrp="1"/>
          </p:cNvSpPr>
          <p:nvPr>
            <p:ph type="body" sz="quarter" idx="39"/>
          </p:nvPr>
        </p:nvSpPr>
        <p:spPr>
          <a:xfrm>
            <a:off x="9775977" y="4993471"/>
            <a:ext cx="1982733" cy="411277"/>
          </a:xfrm>
        </p:spPr>
        <p:txBody>
          <a:bodyPr/>
          <a:lstStyle/>
          <a:p>
            <a:r>
              <a:rPr lang="en-US" dirty="0"/>
              <a:t>Robin Kline​</a:t>
            </a:r>
          </a:p>
        </p:txBody>
      </p:sp>
      <p:sp>
        <p:nvSpPr>
          <p:cNvPr id="183" name="Text Placeholder 182">
            <a:extLst>
              <a:ext uri="{FF2B5EF4-FFF2-40B4-BE49-F238E27FC236}">
                <a16:creationId xmlns:a16="http://schemas.microsoft.com/office/drawing/2014/main" id="{9440DD03-3EBF-4133-8D39-8E99906DCF4D}"/>
              </a:ext>
            </a:extLst>
          </p:cNvPr>
          <p:cNvSpPr>
            <a:spLocks noGrp="1"/>
          </p:cNvSpPr>
          <p:nvPr>
            <p:ph type="body" sz="quarter" idx="40"/>
          </p:nvPr>
        </p:nvSpPr>
        <p:spPr>
          <a:xfrm>
            <a:off x="9775977" y="5298128"/>
            <a:ext cx="1982733" cy="580994"/>
          </a:xfrm>
        </p:spPr>
        <p:txBody>
          <a:bodyPr/>
          <a:lstStyle/>
          <a:p>
            <a:r>
              <a:rPr lang="en-US" dirty="0"/>
              <a:t>Content Developer​</a:t>
            </a:r>
          </a:p>
        </p:txBody>
      </p:sp>
      <p:sp>
        <p:nvSpPr>
          <p:cNvPr id="3" name="Footer Placeholder 2">
            <a:extLst>
              <a:ext uri="{FF2B5EF4-FFF2-40B4-BE49-F238E27FC236}">
                <a16:creationId xmlns:a16="http://schemas.microsoft.com/office/drawing/2014/main" id="{B87CB9D5-4CD3-4297-9B99-2F42C664A830}"/>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6F40103C-860F-4680-91A8-C706F4166613}"/>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17</a:t>
            </a:fld>
            <a:endParaRPr lang="en-US" dirty="0"/>
          </a:p>
        </p:txBody>
      </p:sp>
    </p:spTree>
    <p:extLst>
      <p:ext uri="{BB962C8B-B14F-4D97-AF65-F5344CB8AC3E}">
        <p14:creationId xmlns:p14="http://schemas.microsoft.com/office/powerpoint/2010/main" val="2414933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doctor talking to a patient">
            <a:extLst>
              <a:ext uri="{FF2B5EF4-FFF2-40B4-BE49-F238E27FC236}">
                <a16:creationId xmlns:a16="http://schemas.microsoft.com/office/drawing/2014/main" id="{7FE1AC9B-A57B-4353-8973-F920411751F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0" y="1057275"/>
            <a:ext cx="12191999" cy="5295900"/>
          </a:xfrm>
        </p:spPr>
      </p:pic>
      <p:sp>
        <p:nvSpPr>
          <p:cNvPr id="31" name="Title 30">
            <a:extLst>
              <a:ext uri="{FF2B5EF4-FFF2-40B4-BE49-F238E27FC236}">
                <a16:creationId xmlns:a16="http://schemas.microsoft.com/office/drawing/2014/main" id="{BA3B1DAF-0A47-4D59-9DC4-7431D66560EF}"/>
              </a:ext>
            </a:extLst>
          </p:cNvPr>
          <p:cNvSpPr>
            <a:spLocks noGrp="1"/>
          </p:cNvSpPr>
          <p:nvPr>
            <p:ph type="title"/>
          </p:nvPr>
        </p:nvSpPr>
        <p:spPr/>
        <p:txBody>
          <a:bodyPr/>
          <a:lstStyle/>
          <a:p>
            <a:pPr algn="l"/>
            <a:r>
              <a:rPr lang="en-US" dirty="0"/>
              <a:t>Summary</a:t>
            </a:r>
          </a:p>
        </p:txBody>
      </p:sp>
      <p:sp>
        <p:nvSpPr>
          <p:cNvPr id="24" name="Text Placeholder 23">
            <a:extLst>
              <a:ext uri="{FF2B5EF4-FFF2-40B4-BE49-F238E27FC236}">
                <a16:creationId xmlns:a16="http://schemas.microsoft.com/office/drawing/2014/main" id="{DFA678B9-627C-49D9-B624-2E3548C96F03}"/>
              </a:ext>
            </a:extLst>
          </p:cNvPr>
          <p:cNvSpPr>
            <a:spLocks noGrp="1"/>
          </p:cNvSpPr>
          <p:nvPr>
            <p:ph type="body" sz="quarter" idx="16"/>
          </p:nvPr>
        </p:nvSpPr>
        <p:spPr>
          <a:xfrm>
            <a:off x="926354" y="1547271"/>
            <a:ext cx="5172932" cy="2581276"/>
          </a:xfrm>
        </p:spPr>
        <p:txBody>
          <a:bodyPr>
            <a:normAutofit/>
          </a:bodyPr>
          <a:lstStyle/>
          <a:p>
            <a:r>
              <a:rPr lang="en-US" dirty="0"/>
              <a:t>At Contoso, we believe in giving 110%. By closing the loop and delivering wholesale medical supplies, we help hospitals grow and nurture their patients with the latest healthcare products. We thrive because of our market knowledge and a great team behind our product. As our CEO says, "Efficiencies will come from proactively transforming how we do business."​</a:t>
            </a:r>
          </a:p>
        </p:txBody>
      </p:sp>
      <p:sp>
        <p:nvSpPr>
          <p:cNvPr id="3" name="Footer Placeholder 2">
            <a:extLst>
              <a:ext uri="{FF2B5EF4-FFF2-40B4-BE49-F238E27FC236}">
                <a16:creationId xmlns:a16="http://schemas.microsoft.com/office/drawing/2014/main" id="{CB8AE6D0-8ACF-4881-93B5-5304094DB6B8}"/>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E5273321-CCC9-4D70-837F-ED5C0E7B3192}"/>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18</a:t>
            </a:fld>
            <a:endParaRPr lang="en-US" dirty="0"/>
          </a:p>
        </p:txBody>
      </p:sp>
    </p:spTree>
    <p:extLst>
      <p:ext uri="{BB962C8B-B14F-4D97-AF65-F5344CB8AC3E}">
        <p14:creationId xmlns:p14="http://schemas.microsoft.com/office/powerpoint/2010/main" val="88405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99C0BB-4D6D-4D98-A44F-2C1FBA15A056}"/>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6589231E-2BB7-4BA4-A7BF-F2CDCEBBE5E5}"/>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19</a:t>
            </a:fld>
            <a:endParaRPr lang="en-US" dirty="0"/>
          </a:p>
        </p:txBody>
      </p:sp>
      <p:pic>
        <p:nvPicPr>
          <p:cNvPr id="9" name="Picture Placeholder 7" descr="A close up of a pipette dropping a drop of liquid into a petri dish">
            <a:extLst>
              <a:ext uri="{FF2B5EF4-FFF2-40B4-BE49-F238E27FC236}">
                <a16:creationId xmlns:a16="http://schemas.microsoft.com/office/drawing/2014/main" id="{3266FAB4-5698-466D-8BA6-F85B9C8A997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12" r="412"/>
          <a:stretch/>
        </p:blipFill>
        <p:spPr>
          <a:xfrm flipH="1">
            <a:off x="1809750" y="466725"/>
            <a:ext cx="7834312" cy="5924550"/>
          </a:xfrm>
        </p:spPr>
      </p:pic>
      <p:sp>
        <p:nvSpPr>
          <p:cNvPr id="160" name="Text Placeholder 159">
            <a:extLst>
              <a:ext uri="{FF2B5EF4-FFF2-40B4-BE49-F238E27FC236}">
                <a16:creationId xmlns:a16="http://schemas.microsoft.com/office/drawing/2014/main" id="{494105F6-F94F-433A-BC1D-B4F5A9AFEEA9}"/>
              </a:ext>
            </a:extLst>
          </p:cNvPr>
          <p:cNvSpPr>
            <a:spLocks noGrp="1"/>
          </p:cNvSpPr>
          <p:nvPr>
            <p:ph type="body" sz="quarter" idx="16"/>
          </p:nvPr>
        </p:nvSpPr>
        <p:spPr>
          <a:xfrm>
            <a:off x="9210675" y="2579352"/>
            <a:ext cx="2381250" cy="1423068"/>
          </a:xfrm>
        </p:spPr>
        <p:txBody>
          <a:bodyPr/>
          <a:lstStyle/>
          <a:p>
            <a:r>
              <a:rPr lang="en-US" dirty="0"/>
              <a:t>Mirjam Nilsson​​</a:t>
            </a:r>
          </a:p>
          <a:p>
            <a:r>
              <a:rPr lang="en-US" dirty="0"/>
              <a:t>206-555-0146​</a:t>
            </a:r>
          </a:p>
          <a:p>
            <a:r>
              <a:rPr lang="en-US" dirty="0"/>
              <a:t>mirjam@contoso.com​</a:t>
            </a:r>
          </a:p>
          <a:p>
            <a:r>
              <a:rPr lang="en-US" dirty="0"/>
              <a:t>www.contoso.com​</a:t>
            </a:r>
          </a:p>
        </p:txBody>
      </p:sp>
      <p:sp>
        <p:nvSpPr>
          <p:cNvPr id="54" name="Title 53">
            <a:extLst>
              <a:ext uri="{FF2B5EF4-FFF2-40B4-BE49-F238E27FC236}">
                <a16:creationId xmlns:a16="http://schemas.microsoft.com/office/drawing/2014/main" id="{C96D6B90-01A4-4E2C-A3C5-57E67B888825}"/>
              </a:ext>
            </a:extLst>
          </p:cNvPr>
          <p:cNvSpPr>
            <a:spLocks noGrp="1"/>
          </p:cNvSpPr>
          <p:nvPr>
            <p:ph type="title"/>
          </p:nvPr>
        </p:nvSpPr>
        <p:spPr>
          <a:xfrm rot="16200000">
            <a:off x="-1129259" y="3009387"/>
            <a:ext cx="4138612" cy="562995"/>
          </a:xfrm>
        </p:spPr>
        <p:txBody>
          <a:bodyPr/>
          <a:lstStyle/>
          <a:p>
            <a:r>
              <a:rPr lang="en-US" dirty="0"/>
              <a:t>Thank you</a:t>
            </a:r>
          </a:p>
        </p:txBody>
      </p:sp>
    </p:spTree>
    <p:extLst>
      <p:ext uri="{BB962C8B-B14F-4D97-AF65-F5344CB8AC3E}">
        <p14:creationId xmlns:p14="http://schemas.microsoft.com/office/powerpoint/2010/main" val="150191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lose up of two people holding hands">
            <a:extLst>
              <a:ext uri="{FF2B5EF4-FFF2-40B4-BE49-F238E27FC236}">
                <a16:creationId xmlns:a16="http://schemas.microsoft.com/office/drawing/2014/main" id="{E41FFEB7-5147-4211-9DEE-48A580FDD93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466725" y="466725"/>
            <a:ext cx="11258550" cy="5924550"/>
          </a:xfrm>
        </p:spPr>
      </p:pic>
      <p:sp>
        <p:nvSpPr>
          <p:cNvPr id="20" name="Title 19">
            <a:extLst>
              <a:ext uri="{FF2B5EF4-FFF2-40B4-BE49-F238E27FC236}">
                <a16:creationId xmlns:a16="http://schemas.microsoft.com/office/drawing/2014/main" id="{49020275-58F0-4491-8E8A-0A2AD5ED9D8B}"/>
              </a:ext>
            </a:extLst>
          </p:cNvPr>
          <p:cNvSpPr>
            <a:spLocks noGrp="1"/>
          </p:cNvSpPr>
          <p:nvPr>
            <p:ph type="title"/>
          </p:nvPr>
        </p:nvSpPr>
        <p:spPr>
          <a:xfrm>
            <a:off x="3960940" y="5489855"/>
            <a:ext cx="4270248" cy="640080"/>
          </a:xfrm>
        </p:spPr>
        <p:txBody>
          <a:bodyPr>
            <a:noAutofit/>
          </a:bodyPr>
          <a:lstStyle/>
          <a:p>
            <a:r>
              <a:rPr lang="en-US" dirty="0"/>
              <a:t>Pitch Deck</a:t>
            </a:r>
          </a:p>
        </p:txBody>
      </p:sp>
      <p:sp>
        <p:nvSpPr>
          <p:cNvPr id="6" name="Text Placeholder 5">
            <a:extLst>
              <a:ext uri="{FF2B5EF4-FFF2-40B4-BE49-F238E27FC236}">
                <a16:creationId xmlns:a16="http://schemas.microsoft.com/office/drawing/2014/main" id="{3D1A5B04-2A0C-49EF-AC0E-822E3C090B88}"/>
              </a:ext>
            </a:extLst>
          </p:cNvPr>
          <p:cNvSpPr>
            <a:spLocks noGrp="1"/>
          </p:cNvSpPr>
          <p:nvPr>
            <p:ph type="body" sz="quarter" idx="12"/>
          </p:nvPr>
        </p:nvSpPr>
        <p:spPr>
          <a:xfrm>
            <a:off x="3960921" y="6176266"/>
            <a:ext cx="4270159" cy="339247"/>
          </a:xfrm>
        </p:spPr>
        <p:txBody>
          <a:bodyPr>
            <a:normAutofit lnSpcReduction="10000"/>
          </a:bodyPr>
          <a:lstStyle/>
          <a:p>
            <a:r>
              <a:rPr lang="en-US" dirty="0"/>
              <a:t>Mirjam Nilsson​​</a:t>
            </a:r>
          </a:p>
        </p:txBody>
      </p:sp>
    </p:spTree>
    <p:extLst>
      <p:ext uri="{BB962C8B-B14F-4D97-AF65-F5344CB8AC3E}">
        <p14:creationId xmlns:p14="http://schemas.microsoft.com/office/powerpoint/2010/main" val="24090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68">
            <a:extLst>
              <a:ext uri="{FF2B5EF4-FFF2-40B4-BE49-F238E27FC236}">
                <a16:creationId xmlns:a16="http://schemas.microsoft.com/office/drawing/2014/main" id="{A74CEF14-9F3D-49A7-B904-B4E3A7113A15}"/>
              </a:ext>
            </a:extLst>
          </p:cNvPr>
          <p:cNvSpPr>
            <a:spLocks noGrp="1"/>
          </p:cNvSpPr>
          <p:nvPr>
            <p:ph type="title"/>
          </p:nvPr>
        </p:nvSpPr>
        <p:spPr>
          <a:xfrm>
            <a:off x="7692272" y="671808"/>
            <a:ext cx="3661528" cy="639192"/>
          </a:xfrm>
        </p:spPr>
        <p:txBody>
          <a:bodyPr/>
          <a:lstStyle/>
          <a:p>
            <a:r>
              <a:rPr lang="en-US" dirty="0"/>
              <a:t>About us</a:t>
            </a:r>
          </a:p>
        </p:txBody>
      </p:sp>
      <p:pic>
        <p:nvPicPr>
          <p:cNvPr id="15" name="Picture Placeholder 14" descr="A close up of a nurse">
            <a:extLst>
              <a:ext uri="{FF2B5EF4-FFF2-40B4-BE49-F238E27FC236}">
                <a16:creationId xmlns:a16="http://schemas.microsoft.com/office/drawing/2014/main" id="{D67D6F18-268F-4677-BF55-4B1B9EE4BF3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1" y="466726"/>
            <a:ext cx="6848474" cy="6391274"/>
          </a:xfrm>
        </p:spPr>
      </p:pic>
      <p:sp>
        <p:nvSpPr>
          <p:cNvPr id="24" name="Text Placeholder 23">
            <a:extLst>
              <a:ext uri="{FF2B5EF4-FFF2-40B4-BE49-F238E27FC236}">
                <a16:creationId xmlns:a16="http://schemas.microsoft.com/office/drawing/2014/main" id="{78FE74D7-D9BF-46B2-AB6D-79E819EB9A0F}"/>
              </a:ext>
            </a:extLst>
          </p:cNvPr>
          <p:cNvSpPr>
            <a:spLocks noGrp="1"/>
          </p:cNvSpPr>
          <p:nvPr>
            <p:ph type="body" sz="quarter" idx="14"/>
          </p:nvPr>
        </p:nvSpPr>
        <p:spPr>
          <a:xfrm>
            <a:off x="6524625" y="2624137"/>
            <a:ext cx="5172075" cy="2033588"/>
          </a:xfrm>
        </p:spPr>
        <p:txBody>
          <a:bodyPr/>
          <a:lstStyle/>
          <a:p>
            <a:r>
              <a:rPr lang="en-US" dirty="0"/>
              <a:t>At Contoso, we empower hospitals to foster collaborative thinking to further support patient care and drive workplace innovation. By closing the loop and delivering wholesale medical supplies, we help hospitals grow and nurture their patients with the latest products on the market. ​</a:t>
            </a:r>
          </a:p>
        </p:txBody>
      </p:sp>
      <p:sp>
        <p:nvSpPr>
          <p:cNvPr id="3" name="Footer Placeholder 2">
            <a:extLst>
              <a:ext uri="{FF2B5EF4-FFF2-40B4-BE49-F238E27FC236}">
                <a16:creationId xmlns:a16="http://schemas.microsoft.com/office/drawing/2014/main" id="{BFC05956-052B-4302-8116-91423E8E74F8}"/>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231B5EF5-D35E-4241-92D4-3A8164978425}"/>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3</a:t>
            </a:fld>
            <a:endParaRPr lang="en-US" dirty="0"/>
          </a:p>
        </p:txBody>
      </p:sp>
    </p:spTree>
    <p:extLst>
      <p:ext uri="{BB962C8B-B14F-4D97-AF65-F5344CB8AC3E}">
        <p14:creationId xmlns:p14="http://schemas.microsoft.com/office/powerpoint/2010/main" val="153575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27400555-FDF0-4051-BE1D-9F1757952D08}"/>
              </a:ext>
            </a:extLst>
          </p:cNvPr>
          <p:cNvSpPr>
            <a:spLocks noGrp="1"/>
          </p:cNvSpPr>
          <p:nvPr>
            <p:ph type="title"/>
          </p:nvPr>
        </p:nvSpPr>
        <p:spPr>
          <a:xfrm>
            <a:off x="2891574" y="658420"/>
            <a:ext cx="6408851" cy="665965"/>
          </a:xfrm>
        </p:spPr>
        <p:txBody>
          <a:bodyPr/>
          <a:lstStyle/>
          <a:p>
            <a:r>
              <a:rPr lang="en-US" dirty="0"/>
              <a:t>Problem</a:t>
            </a:r>
          </a:p>
        </p:txBody>
      </p:sp>
      <p:sp>
        <p:nvSpPr>
          <p:cNvPr id="125" name="Text Placeholder 124">
            <a:extLst>
              <a:ext uri="{FF2B5EF4-FFF2-40B4-BE49-F238E27FC236}">
                <a16:creationId xmlns:a16="http://schemas.microsoft.com/office/drawing/2014/main" id="{24A06C02-7294-4961-8375-FFBAE150C3AB}"/>
              </a:ext>
            </a:extLst>
          </p:cNvPr>
          <p:cNvSpPr>
            <a:spLocks noGrp="1"/>
          </p:cNvSpPr>
          <p:nvPr>
            <p:ph type="body" sz="quarter" idx="17"/>
          </p:nvPr>
        </p:nvSpPr>
        <p:spPr>
          <a:xfrm>
            <a:off x="838200" y="2321396"/>
            <a:ext cx="3281555" cy="426393"/>
          </a:xfrm>
        </p:spPr>
        <p:txBody>
          <a:bodyPr/>
          <a:lstStyle/>
          <a:p>
            <a:r>
              <a:rPr lang="en-US" dirty="0"/>
              <a:t>Market Gap</a:t>
            </a:r>
          </a:p>
        </p:txBody>
      </p:sp>
      <p:sp>
        <p:nvSpPr>
          <p:cNvPr id="124" name="Text Placeholder 123">
            <a:extLst>
              <a:ext uri="{FF2B5EF4-FFF2-40B4-BE49-F238E27FC236}">
                <a16:creationId xmlns:a16="http://schemas.microsoft.com/office/drawing/2014/main" id="{3190266D-0F33-45C1-99B6-88C3D275ABBD}"/>
              </a:ext>
            </a:extLst>
          </p:cNvPr>
          <p:cNvSpPr>
            <a:spLocks noGrp="1"/>
          </p:cNvSpPr>
          <p:nvPr>
            <p:ph type="body" sz="quarter" idx="13"/>
          </p:nvPr>
        </p:nvSpPr>
        <p:spPr>
          <a:xfrm>
            <a:off x="838200" y="2700899"/>
            <a:ext cx="3281555" cy="1472693"/>
          </a:xfrm>
        </p:spPr>
        <p:txBody>
          <a:bodyPr>
            <a:normAutofit/>
          </a:bodyPr>
          <a:lstStyle/>
          <a:p>
            <a:r>
              <a:rPr lang="en-US" dirty="0"/>
              <a:t>The need for medical equipment continues to be consumer driven, but we're seeing a lapse of availability in the market for wholesale medical supplies​</a:t>
            </a:r>
          </a:p>
        </p:txBody>
      </p:sp>
      <p:sp>
        <p:nvSpPr>
          <p:cNvPr id="127" name="Text Placeholder 126">
            <a:extLst>
              <a:ext uri="{FF2B5EF4-FFF2-40B4-BE49-F238E27FC236}">
                <a16:creationId xmlns:a16="http://schemas.microsoft.com/office/drawing/2014/main" id="{529D0F22-483A-4379-9956-1AC0FBC1FFA9}"/>
              </a:ext>
            </a:extLst>
          </p:cNvPr>
          <p:cNvSpPr>
            <a:spLocks noGrp="1"/>
          </p:cNvSpPr>
          <p:nvPr>
            <p:ph type="body" sz="quarter" idx="23"/>
          </p:nvPr>
        </p:nvSpPr>
        <p:spPr>
          <a:xfrm>
            <a:off x="838200" y="4303679"/>
            <a:ext cx="3281555" cy="426393"/>
          </a:xfrm>
        </p:spPr>
        <p:txBody>
          <a:bodyPr/>
          <a:lstStyle/>
          <a:p>
            <a:r>
              <a:rPr lang="en-US" dirty="0"/>
              <a:t>Costs</a:t>
            </a:r>
          </a:p>
        </p:txBody>
      </p:sp>
      <p:sp>
        <p:nvSpPr>
          <p:cNvPr id="126" name="Text Placeholder 125">
            <a:extLst>
              <a:ext uri="{FF2B5EF4-FFF2-40B4-BE49-F238E27FC236}">
                <a16:creationId xmlns:a16="http://schemas.microsoft.com/office/drawing/2014/main" id="{9178B061-1219-4E97-B5B0-FA9EAEEF20AD}"/>
              </a:ext>
            </a:extLst>
          </p:cNvPr>
          <p:cNvSpPr>
            <a:spLocks noGrp="1"/>
          </p:cNvSpPr>
          <p:nvPr>
            <p:ph type="body" sz="quarter" idx="22"/>
          </p:nvPr>
        </p:nvSpPr>
        <p:spPr>
          <a:xfrm>
            <a:off x="838200" y="4683183"/>
            <a:ext cx="3281555" cy="1067648"/>
          </a:xfrm>
        </p:spPr>
        <p:txBody>
          <a:bodyPr/>
          <a:lstStyle/>
          <a:p>
            <a:r>
              <a:rPr lang="en-US" dirty="0"/>
              <a:t>Loss of sales by not offering wholesale medical supplies</a:t>
            </a:r>
          </a:p>
        </p:txBody>
      </p:sp>
      <p:sp>
        <p:nvSpPr>
          <p:cNvPr id="129" name="Text Placeholder 128">
            <a:extLst>
              <a:ext uri="{FF2B5EF4-FFF2-40B4-BE49-F238E27FC236}">
                <a16:creationId xmlns:a16="http://schemas.microsoft.com/office/drawing/2014/main" id="{24CA3500-51E5-4AF6-9AE0-8124B5B6ECF1}"/>
              </a:ext>
            </a:extLst>
          </p:cNvPr>
          <p:cNvSpPr>
            <a:spLocks noGrp="1"/>
          </p:cNvSpPr>
          <p:nvPr>
            <p:ph type="body" sz="quarter" idx="25"/>
          </p:nvPr>
        </p:nvSpPr>
        <p:spPr>
          <a:xfrm>
            <a:off x="4465159" y="2335733"/>
            <a:ext cx="3281555" cy="426393"/>
          </a:xfrm>
        </p:spPr>
        <p:txBody>
          <a:bodyPr/>
          <a:lstStyle/>
          <a:p>
            <a:r>
              <a:rPr lang="en-US" dirty="0"/>
              <a:t>Customers</a:t>
            </a:r>
          </a:p>
        </p:txBody>
      </p:sp>
      <p:sp>
        <p:nvSpPr>
          <p:cNvPr id="128" name="Text Placeholder 127">
            <a:extLst>
              <a:ext uri="{FF2B5EF4-FFF2-40B4-BE49-F238E27FC236}">
                <a16:creationId xmlns:a16="http://schemas.microsoft.com/office/drawing/2014/main" id="{22FD1740-CC8B-4FB4-8039-C542AFD0838D}"/>
              </a:ext>
            </a:extLst>
          </p:cNvPr>
          <p:cNvSpPr>
            <a:spLocks noGrp="1"/>
          </p:cNvSpPr>
          <p:nvPr>
            <p:ph type="body" sz="quarter" idx="24"/>
          </p:nvPr>
        </p:nvSpPr>
        <p:spPr>
          <a:xfrm>
            <a:off x="4465159" y="2715236"/>
            <a:ext cx="3281555" cy="1472693"/>
          </a:xfrm>
        </p:spPr>
        <p:txBody>
          <a:bodyPr>
            <a:normAutofit/>
          </a:bodyPr>
          <a:lstStyle/>
          <a:p>
            <a:r>
              <a:rPr lang="en-US" dirty="0"/>
              <a:t>15% increase of retail sales of medical equipment proves that there's consumer interest for more wholesale availability​</a:t>
            </a:r>
          </a:p>
        </p:txBody>
      </p:sp>
      <p:sp>
        <p:nvSpPr>
          <p:cNvPr id="131" name="Text Placeholder 130">
            <a:extLst>
              <a:ext uri="{FF2B5EF4-FFF2-40B4-BE49-F238E27FC236}">
                <a16:creationId xmlns:a16="http://schemas.microsoft.com/office/drawing/2014/main" id="{E10D1C5B-3DED-475C-AC3D-D7A173AD6555}"/>
              </a:ext>
            </a:extLst>
          </p:cNvPr>
          <p:cNvSpPr>
            <a:spLocks noGrp="1"/>
          </p:cNvSpPr>
          <p:nvPr>
            <p:ph type="body" sz="quarter" idx="27"/>
          </p:nvPr>
        </p:nvSpPr>
        <p:spPr>
          <a:xfrm>
            <a:off x="4465159" y="4318016"/>
            <a:ext cx="3281555" cy="426393"/>
          </a:xfrm>
        </p:spPr>
        <p:txBody>
          <a:bodyPr/>
          <a:lstStyle/>
          <a:p>
            <a:r>
              <a:rPr lang="en-US" dirty="0"/>
              <a:t>Usability</a:t>
            </a:r>
          </a:p>
        </p:txBody>
      </p:sp>
      <p:sp>
        <p:nvSpPr>
          <p:cNvPr id="130" name="Text Placeholder 129">
            <a:extLst>
              <a:ext uri="{FF2B5EF4-FFF2-40B4-BE49-F238E27FC236}">
                <a16:creationId xmlns:a16="http://schemas.microsoft.com/office/drawing/2014/main" id="{1BC05573-D015-4021-BA96-0C47487DBF43}"/>
              </a:ext>
            </a:extLst>
          </p:cNvPr>
          <p:cNvSpPr>
            <a:spLocks noGrp="1"/>
          </p:cNvSpPr>
          <p:nvPr>
            <p:ph type="body" sz="quarter" idx="26"/>
          </p:nvPr>
        </p:nvSpPr>
        <p:spPr>
          <a:xfrm>
            <a:off x="4465159" y="4697520"/>
            <a:ext cx="3281555" cy="1067648"/>
          </a:xfrm>
        </p:spPr>
        <p:txBody>
          <a:bodyPr/>
          <a:lstStyle/>
          <a:p>
            <a:r>
              <a:rPr lang="en-US" dirty="0"/>
              <a:t>Customers want products that are safe and easy to stock in their hospitals​</a:t>
            </a:r>
          </a:p>
        </p:txBody>
      </p:sp>
      <p:sp>
        <p:nvSpPr>
          <p:cNvPr id="133" name="Text Placeholder 132">
            <a:extLst>
              <a:ext uri="{FF2B5EF4-FFF2-40B4-BE49-F238E27FC236}">
                <a16:creationId xmlns:a16="http://schemas.microsoft.com/office/drawing/2014/main" id="{BB833D39-612C-4855-AA0C-F37FEF73994B}"/>
              </a:ext>
            </a:extLst>
          </p:cNvPr>
          <p:cNvSpPr>
            <a:spLocks noGrp="1"/>
          </p:cNvSpPr>
          <p:nvPr>
            <p:ph type="body" sz="quarter" idx="29"/>
          </p:nvPr>
        </p:nvSpPr>
        <p:spPr>
          <a:xfrm>
            <a:off x="8089832" y="2335733"/>
            <a:ext cx="3281555" cy="426393"/>
          </a:xfrm>
        </p:spPr>
        <p:txBody>
          <a:bodyPr/>
          <a:lstStyle/>
          <a:p>
            <a:r>
              <a:rPr lang="en-US" dirty="0"/>
              <a:t>Financials</a:t>
            </a:r>
          </a:p>
        </p:txBody>
      </p:sp>
      <p:sp>
        <p:nvSpPr>
          <p:cNvPr id="132" name="Text Placeholder 131">
            <a:extLst>
              <a:ext uri="{FF2B5EF4-FFF2-40B4-BE49-F238E27FC236}">
                <a16:creationId xmlns:a16="http://schemas.microsoft.com/office/drawing/2014/main" id="{67591C3B-1BC3-4E5D-B720-AEE8A0418657}"/>
              </a:ext>
            </a:extLst>
          </p:cNvPr>
          <p:cNvSpPr>
            <a:spLocks noGrp="1"/>
          </p:cNvSpPr>
          <p:nvPr>
            <p:ph type="body" sz="quarter" idx="28"/>
          </p:nvPr>
        </p:nvSpPr>
        <p:spPr>
          <a:xfrm>
            <a:off x="8089832" y="2715236"/>
            <a:ext cx="3281555" cy="1472693"/>
          </a:xfrm>
        </p:spPr>
        <p:txBody>
          <a:bodyPr/>
          <a:lstStyle/>
          <a:p>
            <a:r>
              <a:rPr lang="en-US" dirty="0"/>
              <a:t>Medical equipment sales were up by $25 million in 2020</a:t>
            </a:r>
          </a:p>
        </p:txBody>
      </p:sp>
      <p:sp>
        <p:nvSpPr>
          <p:cNvPr id="3" name="Footer Placeholder 2">
            <a:extLst>
              <a:ext uri="{FF2B5EF4-FFF2-40B4-BE49-F238E27FC236}">
                <a16:creationId xmlns:a16="http://schemas.microsoft.com/office/drawing/2014/main" id="{52AE4C98-8D28-4E84-B804-8E35BF3ECA9D}"/>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CB7C6ECA-F6C9-4E40-9615-903B54C7BA2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4</a:t>
            </a:fld>
            <a:endParaRPr lang="en-US" dirty="0"/>
          </a:p>
        </p:txBody>
      </p:sp>
    </p:spTree>
    <p:extLst>
      <p:ext uri="{BB962C8B-B14F-4D97-AF65-F5344CB8AC3E}">
        <p14:creationId xmlns:p14="http://schemas.microsoft.com/office/powerpoint/2010/main" val="99161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a:extLst>
              <a:ext uri="{FF2B5EF4-FFF2-40B4-BE49-F238E27FC236}">
                <a16:creationId xmlns:a16="http://schemas.microsoft.com/office/drawing/2014/main" id="{BFE2B5AB-A5E2-4E81-9A28-0F3EFE4B47B5}"/>
              </a:ext>
            </a:extLst>
          </p:cNvPr>
          <p:cNvSpPr>
            <a:spLocks noGrp="1"/>
          </p:cNvSpPr>
          <p:nvPr>
            <p:ph type="title"/>
          </p:nvPr>
        </p:nvSpPr>
        <p:spPr>
          <a:xfrm rot="16200000">
            <a:off x="575672" y="4121035"/>
            <a:ext cx="3337712" cy="639195"/>
          </a:xfrm>
        </p:spPr>
        <p:txBody>
          <a:bodyPr/>
          <a:lstStyle/>
          <a:p>
            <a:r>
              <a:rPr lang="en-US" dirty="0"/>
              <a:t>Solution</a:t>
            </a:r>
          </a:p>
        </p:txBody>
      </p:sp>
      <p:pic>
        <p:nvPicPr>
          <p:cNvPr id="70" name="Picture Placeholder 69" descr="Store outline">
            <a:extLst>
              <a:ext uri="{FF2B5EF4-FFF2-40B4-BE49-F238E27FC236}">
                <a16:creationId xmlns:a16="http://schemas.microsoft.com/office/drawing/2014/main" id="{C5BC0C3F-C9C6-43FA-BA19-88445A15FF31}"/>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4645" y="758825"/>
            <a:ext cx="599148" cy="600075"/>
          </a:xfrm>
        </p:spPr>
      </p:pic>
      <p:sp>
        <p:nvSpPr>
          <p:cNvPr id="106" name="Text Placeholder 105">
            <a:extLst>
              <a:ext uri="{FF2B5EF4-FFF2-40B4-BE49-F238E27FC236}">
                <a16:creationId xmlns:a16="http://schemas.microsoft.com/office/drawing/2014/main" id="{F602BA9F-64DF-443C-A15D-FB8E9129F19F}"/>
              </a:ext>
            </a:extLst>
          </p:cNvPr>
          <p:cNvSpPr>
            <a:spLocks noGrp="1"/>
          </p:cNvSpPr>
          <p:nvPr>
            <p:ph type="body" sz="quarter" idx="17"/>
          </p:nvPr>
        </p:nvSpPr>
        <p:spPr>
          <a:xfrm>
            <a:off x="4414645" y="1388209"/>
            <a:ext cx="3281555" cy="426393"/>
          </a:xfrm>
        </p:spPr>
        <p:txBody>
          <a:bodyPr/>
          <a:lstStyle/>
          <a:p>
            <a:r>
              <a:rPr lang="en-US" dirty="0"/>
              <a:t>Close the gap</a:t>
            </a:r>
          </a:p>
        </p:txBody>
      </p:sp>
      <p:sp>
        <p:nvSpPr>
          <p:cNvPr id="102" name="Text Placeholder 101">
            <a:extLst>
              <a:ext uri="{FF2B5EF4-FFF2-40B4-BE49-F238E27FC236}">
                <a16:creationId xmlns:a16="http://schemas.microsoft.com/office/drawing/2014/main" id="{87C9F3E7-849D-4701-91D9-6C693FCDFD4B}"/>
              </a:ext>
            </a:extLst>
          </p:cNvPr>
          <p:cNvSpPr>
            <a:spLocks noGrp="1"/>
          </p:cNvSpPr>
          <p:nvPr>
            <p:ph type="body" sz="quarter" idx="13"/>
          </p:nvPr>
        </p:nvSpPr>
        <p:spPr>
          <a:xfrm>
            <a:off x="4414645" y="1767713"/>
            <a:ext cx="3281555" cy="1125740"/>
          </a:xfrm>
        </p:spPr>
        <p:txBody>
          <a:bodyPr/>
          <a:lstStyle/>
          <a:p>
            <a:r>
              <a:rPr lang="en-US" dirty="0"/>
              <a:t>Our product makes ordering medical equipment easier​</a:t>
            </a:r>
          </a:p>
        </p:txBody>
      </p:sp>
      <p:pic>
        <p:nvPicPr>
          <p:cNvPr id="73" name="Picture Placeholder 72" descr="Piggy Bank outline">
            <a:extLst>
              <a:ext uri="{FF2B5EF4-FFF2-40B4-BE49-F238E27FC236}">
                <a16:creationId xmlns:a16="http://schemas.microsoft.com/office/drawing/2014/main" id="{171B782E-274D-43CA-B223-838F0D5ACED5}"/>
              </a:ext>
            </a:extLst>
          </p:cNvPr>
          <p:cNvPicPr>
            <a:picLocks noGrp="1" noChangeAspect="1"/>
          </p:cNvPicPr>
          <p:nvPr>
            <p:ph type="pic" sz="quarter" idx="22"/>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14645" y="3251858"/>
            <a:ext cx="599148" cy="600075"/>
          </a:xfrm>
        </p:spPr>
      </p:pic>
      <p:sp>
        <p:nvSpPr>
          <p:cNvPr id="108" name="Text Placeholder 107">
            <a:extLst>
              <a:ext uri="{FF2B5EF4-FFF2-40B4-BE49-F238E27FC236}">
                <a16:creationId xmlns:a16="http://schemas.microsoft.com/office/drawing/2014/main" id="{F91A931F-104A-4201-B572-DEAC49B6EA57}"/>
              </a:ext>
            </a:extLst>
          </p:cNvPr>
          <p:cNvSpPr>
            <a:spLocks noGrp="1"/>
          </p:cNvSpPr>
          <p:nvPr>
            <p:ph type="body" sz="quarter" idx="19"/>
          </p:nvPr>
        </p:nvSpPr>
        <p:spPr>
          <a:xfrm>
            <a:off x="4414645" y="3866925"/>
            <a:ext cx="3281555" cy="428891"/>
          </a:xfrm>
        </p:spPr>
        <p:txBody>
          <a:bodyPr/>
          <a:lstStyle/>
          <a:p>
            <a:r>
              <a:rPr lang="en-US" dirty="0"/>
              <a:t>Cost savings</a:t>
            </a:r>
          </a:p>
        </p:txBody>
      </p:sp>
      <p:sp>
        <p:nvSpPr>
          <p:cNvPr id="104" name="Text Placeholder 103">
            <a:extLst>
              <a:ext uri="{FF2B5EF4-FFF2-40B4-BE49-F238E27FC236}">
                <a16:creationId xmlns:a16="http://schemas.microsoft.com/office/drawing/2014/main" id="{7A039369-92B6-432F-B823-6AAFAC119153}"/>
              </a:ext>
            </a:extLst>
          </p:cNvPr>
          <p:cNvSpPr>
            <a:spLocks noGrp="1"/>
          </p:cNvSpPr>
          <p:nvPr>
            <p:ph type="body" sz="quarter" idx="15"/>
          </p:nvPr>
        </p:nvSpPr>
        <p:spPr>
          <a:xfrm>
            <a:off x="4414645" y="4248925"/>
            <a:ext cx="3281555" cy="1429216"/>
          </a:xfrm>
        </p:spPr>
        <p:txBody>
          <a:bodyPr>
            <a:normAutofit/>
          </a:bodyPr>
          <a:lstStyle/>
          <a:p>
            <a:r>
              <a:rPr lang="en-US" dirty="0"/>
              <a:t>Reduce expenses of medical supplies by eliminating the need to buy at market value​</a:t>
            </a:r>
          </a:p>
        </p:txBody>
      </p:sp>
      <p:pic>
        <p:nvPicPr>
          <p:cNvPr id="71" name="Picture Placeholder 70" descr="Group of women outline">
            <a:extLst>
              <a:ext uri="{FF2B5EF4-FFF2-40B4-BE49-F238E27FC236}">
                <a16:creationId xmlns:a16="http://schemas.microsoft.com/office/drawing/2014/main" id="{8737B8AB-109F-4DF2-8468-26ABD1CD1A97}"/>
              </a:ext>
            </a:extLst>
          </p:cNvPr>
          <p:cNvPicPr>
            <a:picLocks noGrp="1" noChangeAspect="1"/>
          </p:cNvPicPr>
          <p:nvPr>
            <p:ph type="pic" sz="quarter" idx="24"/>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77157" y="773142"/>
            <a:ext cx="599148" cy="600075"/>
          </a:xfrm>
        </p:spPr>
      </p:pic>
      <p:sp>
        <p:nvSpPr>
          <p:cNvPr id="107" name="Text Placeholder 106">
            <a:extLst>
              <a:ext uri="{FF2B5EF4-FFF2-40B4-BE49-F238E27FC236}">
                <a16:creationId xmlns:a16="http://schemas.microsoft.com/office/drawing/2014/main" id="{EE7D047E-59C2-45CD-92F2-D40EC13396D8}"/>
              </a:ext>
            </a:extLst>
          </p:cNvPr>
          <p:cNvSpPr>
            <a:spLocks noGrp="1"/>
          </p:cNvSpPr>
          <p:nvPr>
            <p:ph type="body" sz="quarter" idx="18"/>
          </p:nvPr>
        </p:nvSpPr>
        <p:spPr>
          <a:xfrm>
            <a:off x="8072244" y="1388209"/>
            <a:ext cx="3281556" cy="426393"/>
          </a:xfrm>
        </p:spPr>
        <p:txBody>
          <a:bodyPr/>
          <a:lstStyle/>
          <a:p>
            <a:r>
              <a:rPr lang="en-US" dirty="0"/>
              <a:t>Target Audience</a:t>
            </a:r>
          </a:p>
        </p:txBody>
      </p:sp>
      <p:sp>
        <p:nvSpPr>
          <p:cNvPr id="103" name="Text Placeholder 102">
            <a:extLst>
              <a:ext uri="{FF2B5EF4-FFF2-40B4-BE49-F238E27FC236}">
                <a16:creationId xmlns:a16="http://schemas.microsoft.com/office/drawing/2014/main" id="{646AF0A1-85BB-4AA7-A21D-31E3ACA4E484}"/>
              </a:ext>
            </a:extLst>
          </p:cNvPr>
          <p:cNvSpPr>
            <a:spLocks noGrp="1"/>
          </p:cNvSpPr>
          <p:nvPr>
            <p:ph type="body" sz="quarter" idx="14"/>
          </p:nvPr>
        </p:nvSpPr>
        <p:spPr>
          <a:xfrm>
            <a:off x="8072244" y="1767713"/>
            <a:ext cx="3281556" cy="1125740"/>
          </a:xfrm>
        </p:spPr>
        <p:txBody>
          <a:bodyPr/>
          <a:lstStyle/>
          <a:p>
            <a:r>
              <a:rPr lang="en-US" dirty="0"/>
              <a:t>Medical professionals</a:t>
            </a:r>
          </a:p>
        </p:txBody>
      </p:sp>
      <p:pic>
        <p:nvPicPr>
          <p:cNvPr id="72" name="Picture Placeholder 71" descr="Postit Notes 3 outline">
            <a:extLst>
              <a:ext uri="{FF2B5EF4-FFF2-40B4-BE49-F238E27FC236}">
                <a16:creationId xmlns:a16="http://schemas.microsoft.com/office/drawing/2014/main" id="{E90427B4-D39F-47A3-97B4-C74C268A7B7C}"/>
              </a:ext>
            </a:extLst>
          </p:cNvPr>
          <p:cNvPicPr>
            <a:picLocks noGrp="1" noChangeAspect="1"/>
          </p:cNvPicPr>
          <p:nvPr>
            <p:ph type="pic" sz="quarter" idx="23"/>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72244" y="3237794"/>
            <a:ext cx="599148" cy="600075"/>
          </a:xfrm>
        </p:spPr>
      </p:pic>
      <p:sp>
        <p:nvSpPr>
          <p:cNvPr id="109" name="Text Placeholder 108">
            <a:extLst>
              <a:ext uri="{FF2B5EF4-FFF2-40B4-BE49-F238E27FC236}">
                <a16:creationId xmlns:a16="http://schemas.microsoft.com/office/drawing/2014/main" id="{E3A6F092-A0CA-42CA-9DCB-8C68F03ADEA0}"/>
              </a:ext>
            </a:extLst>
          </p:cNvPr>
          <p:cNvSpPr>
            <a:spLocks noGrp="1"/>
          </p:cNvSpPr>
          <p:nvPr>
            <p:ph type="body" sz="quarter" idx="20"/>
          </p:nvPr>
        </p:nvSpPr>
        <p:spPr>
          <a:xfrm>
            <a:off x="8072244" y="3866925"/>
            <a:ext cx="3281556" cy="428891"/>
          </a:xfrm>
        </p:spPr>
        <p:txBody>
          <a:bodyPr/>
          <a:lstStyle/>
          <a:p>
            <a:r>
              <a:rPr lang="en-US" dirty="0"/>
              <a:t>Easy to use</a:t>
            </a:r>
          </a:p>
        </p:txBody>
      </p:sp>
      <p:sp>
        <p:nvSpPr>
          <p:cNvPr id="105" name="Text Placeholder 104">
            <a:extLst>
              <a:ext uri="{FF2B5EF4-FFF2-40B4-BE49-F238E27FC236}">
                <a16:creationId xmlns:a16="http://schemas.microsoft.com/office/drawing/2014/main" id="{649F134A-1B56-4E11-A372-68E33FEC1EA6}"/>
              </a:ext>
            </a:extLst>
          </p:cNvPr>
          <p:cNvSpPr>
            <a:spLocks noGrp="1"/>
          </p:cNvSpPr>
          <p:nvPr>
            <p:ph type="body" sz="quarter" idx="16"/>
          </p:nvPr>
        </p:nvSpPr>
        <p:spPr>
          <a:xfrm>
            <a:off x="8072244" y="4248925"/>
            <a:ext cx="3281556" cy="1429216"/>
          </a:xfrm>
        </p:spPr>
        <p:txBody>
          <a:bodyPr>
            <a:normAutofit/>
          </a:bodyPr>
          <a:lstStyle/>
          <a:p>
            <a:r>
              <a:rPr lang="en-US" dirty="0"/>
              <a:t>A simple product gives customers the information they need in order to stock their hospitals with the right equipment​</a:t>
            </a:r>
          </a:p>
        </p:txBody>
      </p:sp>
      <p:sp>
        <p:nvSpPr>
          <p:cNvPr id="3" name="Footer Placeholder 2">
            <a:extLst>
              <a:ext uri="{FF2B5EF4-FFF2-40B4-BE49-F238E27FC236}">
                <a16:creationId xmlns:a16="http://schemas.microsoft.com/office/drawing/2014/main" id="{16AD95C1-F665-4F74-A306-5BD09EA20DAD}"/>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A2AC6252-4303-4C45-9EC4-303A08CB4B58}"/>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5</a:t>
            </a:fld>
            <a:endParaRPr lang="en-US" dirty="0"/>
          </a:p>
        </p:txBody>
      </p:sp>
    </p:spTree>
    <p:extLst>
      <p:ext uri="{BB962C8B-B14F-4D97-AF65-F5344CB8AC3E}">
        <p14:creationId xmlns:p14="http://schemas.microsoft.com/office/powerpoint/2010/main" val="48177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583A8370-72B5-4ECE-B5E0-5B47654B2410}"/>
              </a:ext>
            </a:extLst>
          </p:cNvPr>
          <p:cNvSpPr>
            <a:spLocks noGrp="1"/>
          </p:cNvSpPr>
          <p:nvPr>
            <p:ph type="title"/>
          </p:nvPr>
        </p:nvSpPr>
        <p:spPr/>
        <p:txBody>
          <a:bodyPr/>
          <a:lstStyle/>
          <a:p>
            <a:r>
              <a:rPr lang="en-US" dirty="0"/>
              <a:t>Product Overview</a:t>
            </a:r>
          </a:p>
        </p:txBody>
      </p:sp>
      <p:pic>
        <p:nvPicPr>
          <p:cNvPr id="79" name="Picture Placeholder 78" descr="A close up of cells under a microscope">
            <a:extLst>
              <a:ext uri="{FF2B5EF4-FFF2-40B4-BE49-F238E27FC236}">
                <a16:creationId xmlns:a16="http://schemas.microsoft.com/office/drawing/2014/main" id="{BBC72E1D-69D7-4CA2-B6AD-180B8084D757}"/>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a:stretch/>
        </p:blipFill>
        <p:spPr>
          <a:xfrm>
            <a:off x="0" y="466725"/>
            <a:ext cx="4858139" cy="5924550"/>
          </a:xfrm>
        </p:spPr>
      </p:pic>
      <p:sp>
        <p:nvSpPr>
          <p:cNvPr id="69" name="Text Placeholder 68">
            <a:extLst>
              <a:ext uri="{FF2B5EF4-FFF2-40B4-BE49-F238E27FC236}">
                <a16:creationId xmlns:a16="http://schemas.microsoft.com/office/drawing/2014/main" id="{D5A5B5EE-B963-4A0A-AB3C-8CDDDE24B855}"/>
              </a:ext>
            </a:extLst>
          </p:cNvPr>
          <p:cNvSpPr>
            <a:spLocks noGrp="1"/>
          </p:cNvSpPr>
          <p:nvPr>
            <p:ph type="body" sz="quarter" idx="17"/>
          </p:nvPr>
        </p:nvSpPr>
        <p:spPr>
          <a:xfrm>
            <a:off x="5598135" y="2176946"/>
            <a:ext cx="2824355" cy="581530"/>
          </a:xfrm>
        </p:spPr>
        <p:txBody>
          <a:bodyPr/>
          <a:lstStyle/>
          <a:p>
            <a:r>
              <a:rPr lang="en-US" dirty="0"/>
              <a:t>Unique</a:t>
            </a:r>
          </a:p>
        </p:txBody>
      </p:sp>
      <p:sp>
        <p:nvSpPr>
          <p:cNvPr id="68" name="Text Placeholder 67">
            <a:extLst>
              <a:ext uri="{FF2B5EF4-FFF2-40B4-BE49-F238E27FC236}">
                <a16:creationId xmlns:a16="http://schemas.microsoft.com/office/drawing/2014/main" id="{261BE4C3-90A1-4FC4-93CA-BF3A80B863C5}"/>
              </a:ext>
            </a:extLst>
          </p:cNvPr>
          <p:cNvSpPr>
            <a:spLocks noGrp="1"/>
          </p:cNvSpPr>
          <p:nvPr>
            <p:ph type="body" sz="quarter" idx="13"/>
          </p:nvPr>
        </p:nvSpPr>
        <p:spPr>
          <a:xfrm>
            <a:off x="5598135" y="2759613"/>
            <a:ext cx="2824355" cy="1117566"/>
          </a:xfrm>
        </p:spPr>
        <p:txBody>
          <a:bodyPr/>
          <a:lstStyle/>
          <a:p>
            <a:r>
              <a:rPr lang="en-ZA" dirty="0"/>
              <a:t>The only product specifically dedicated to the medical industry</a:t>
            </a:r>
            <a:r>
              <a:rPr lang="en-US" dirty="0"/>
              <a:t>​</a:t>
            </a:r>
          </a:p>
        </p:txBody>
      </p:sp>
      <p:sp>
        <p:nvSpPr>
          <p:cNvPr id="73" name="Text Placeholder 72">
            <a:extLst>
              <a:ext uri="{FF2B5EF4-FFF2-40B4-BE49-F238E27FC236}">
                <a16:creationId xmlns:a16="http://schemas.microsoft.com/office/drawing/2014/main" id="{026DDC61-3AC5-449B-8C25-482F5510466F}"/>
              </a:ext>
            </a:extLst>
          </p:cNvPr>
          <p:cNvSpPr>
            <a:spLocks noGrp="1"/>
          </p:cNvSpPr>
          <p:nvPr>
            <p:ph type="body" sz="quarter" idx="21"/>
          </p:nvPr>
        </p:nvSpPr>
        <p:spPr>
          <a:xfrm>
            <a:off x="5598135" y="4129479"/>
            <a:ext cx="2824355" cy="581530"/>
          </a:xfrm>
        </p:spPr>
        <p:txBody>
          <a:bodyPr/>
          <a:lstStyle/>
          <a:p>
            <a:r>
              <a:rPr lang="en-US" dirty="0"/>
              <a:t>Tested</a:t>
            </a:r>
          </a:p>
        </p:txBody>
      </p:sp>
      <p:sp>
        <p:nvSpPr>
          <p:cNvPr id="72" name="Text Placeholder 71">
            <a:extLst>
              <a:ext uri="{FF2B5EF4-FFF2-40B4-BE49-F238E27FC236}">
                <a16:creationId xmlns:a16="http://schemas.microsoft.com/office/drawing/2014/main" id="{5CC67B51-3695-40FC-B51D-1CD99DF1626D}"/>
              </a:ext>
            </a:extLst>
          </p:cNvPr>
          <p:cNvSpPr>
            <a:spLocks noGrp="1"/>
          </p:cNvSpPr>
          <p:nvPr>
            <p:ph type="body" sz="quarter" idx="20"/>
          </p:nvPr>
        </p:nvSpPr>
        <p:spPr>
          <a:xfrm>
            <a:off x="5598135" y="4712146"/>
            <a:ext cx="2824355" cy="1117566"/>
          </a:xfrm>
        </p:spPr>
        <p:txBody>
          <a:bodyPr/>
          <a:lstStyle/>
          <a:p>
            <a:r>
              <a:rPr lang="en-ZA" dirty="0"/>
              <a:t>Conducted testing with local hospitals in the area</a:t>
            </a:r>
            <a:endParaRPr lang="en-US" dirty="0"/>
          </a:p>
        </p:txBody>
      </p:sp>
      <p:sp>
        <p:nvSpPr>
          <p:cNvPr id="71" name="Text Placeholder 70">
            <a:extLst>
              <a:ext uri="{FF2B5EF4-FFF2-40B4-BE49-F238E27FC236}">
                <a16:creationId xmlns:a16="http://schemas.microsoft.com/office/drawing/2014/main" id="{79406243-F21B-4811-AE74-DA58E3665F07}"/>
              </a:ext>
            </a:extLst>
          </p:cNvPr>
          <p:cNvSpPr>
            <a:spLocks noGrp="1"/>
          </p:cNvSpPr>
          <p:nvPr>
            <p:ph type="body" sz="quarter" idx="19"/>
          </p:nvPr>
        </p:nvSpPr>
        <p:spPr>
          <a:xfrm>
            <a:off x="8845966" y="2176946"/>
            <a:ext cx="2595758" cy="581530"/>
          </a:xfrm>
        </p:spPr>
        <p:txBody>
          <a:bodyPr/>
          <a:lstStyle/>
          <a:p>
            <a:r>
              <a:rPr lang="en-US" dirty="0"/>
              <a:t>First to market</a:t>
            </a:r>
          </a:p>
        </p:txBody>
      </p:sp>
      <p:sp>
        <p:nvSpPr>
          <p:cNvPr id="70" name="Text Placeholder 69">
            <a:extLst>
              <a:ext uri="{FF2B5EF4-FFF2-40B4-BE49-F238E27FC236}">
                <a16:creationId xmlns:a16="http://schemas.microsoft.com/office/drawing/2014/main" id="{25C9712B-794E-4F23-928A-FFCA310FE747}"/>
              </a:ext>
            </a:extLst>
          </p:cNvPr>
          <p:cNvSpPr>
            <a:spLocks noGrp="1"/>
          </p:cNvSpPr>
          <p:nvPr>
            <p:ph type="body" sz="quarter" idx="18"/>
          </p:nvPr>
        </p:nvSpPr>
        <p:spPr>
          <a:xfrm>
            <a:off x="8845966" y="2759613"/>
            <a:ext cx="2595758" cy="1117566"/>
          </a:xfrm>
        </p:spPr>
        <p:txBody>
          <a:bodyPr/>
          <a:lstStyle/>
          <a:p>
            <a:r>
              <a:rPr lang="en-ZA" dirty="0"/>
              <a:t>First product that’s easy to use with clear item pricing​</a:t>
            </a:r>
          </a:p>
        </p:txBody>
      </p:sp>
      <p:sp>
        <p:nvSpPr>
          <p:cNvPr id="75" name="Text Placeholder 74">
            <a:extLst>
              <a:ext uri="{FF2B5EF4-FFF2-40B4-BE49-F238E27FC236}">
                <a16:creationId xmlns:a16="http://schemas.microsoft.com/office/drawing/2014/main" id="{205C921F-FFBE-48CD-9E47-0AF86467AC92}"/>
              </a:ext>
            </a:extLst>
          </p:cNvPr>
          <p:cNvSpPr>
            <a:spLocks noGrp="1"/>
          </p:cNvSpPr>
          <p:nvPr>
            <p:ph type="body" sz="quarter" idx="23"/>
          </p:nvPr>
        </p:nvSpPr>
        <p:spPr>
          <a:xfrm>
            <a:off x="8845966" y="4129479"/>
            <a:ext cx="2595758" cy="581530"/>
          </a:xfrm>
        </p:spPr>
        <p:txBody>
          <a:bodyPr/>
          <a:lstStyle/>
          <a:p>
            <a:r>
              <a:rPr lang="en-US" dirty="0"/>
              <a:t>Authentic</a:t>
            </a:r>
          </a:p>
        </p:txBody>
      </p:sp>
      <p:sp>
        <p:nvSpPr>
          <p:cNvPr id="74" name="Text Placeholder 73">
            <a:extLst>
              <a:ext uri="{FF2B5EF4-FFF2-40B4-BE49-F238E27FC236}">
                <a16:creationId xmlns:a16="http://schemas.microsoft.com/office/drawing/2014/main" id="{CDF4F5AB-B79A-4FAC-8AAF-D1AE5176A9D5}"/>
              </a:ext>
            </a:extLst>
          </p:cNvPr>
          <p:cNvSpPr>
            <a:spLocks noGrp="1"/>
          </p:cNvSpPr>
          <p:nvPr>
            <p:ph type="body" sz="quarter" idx="22"/>
          </p:nvPr>
        </p:nvSpPr>
        <p:spPr>
          <a:xfrm>
            <a:off x="8845966" y="4712146"/>
            <a:ext cx="2595758" cy="1117566"/>
          </a:xfrm>
        </p:spPr>
        <p:txBody>
          <a:bodyPr/>
          <a:lstStyle/>
          <a:p>
            <a:r>
              <a:rPr lang="en-ZA" dirty="0"/>
              <a:t>Designed with the help and input of medical experts in the field ​</a:t>
            </a:r>
          </a:p>
        </p:txBody>
      </p:sp>
      <p:sp>
        <p:nvSpPr>
          <p:cNvPr id="3" name="Footer Placeholder 2">
            <a:extLst>
              <a:ext uri="{FF2B5EF4-FFF2-40B4-BE49-F238E27FC236}">
                <a16:creationId xmlns:a16="http://schemas.microsoft.com/office/drawing/2014/main" id="{3FD8B4B9-2FC5-4962-A892-85B758FEB286}"/>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F637CBF2-4176-4C56-8824-858FA51AEF09}"/>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6</a:t>
            </a:fld>
            <a:endParaRPr lang="en-US" dirty="0"/>
          </a:p>
        </p:txBody>
      </p:sp>
    </p:spTree>
    <p:extLst>
      <p:ext uri="{BB962C8B-B14F-4D97-AF65-F5344CB8AC3E}">
        <p14:creationId xmlns:p14="http://schemas.microsoft.com/office/powerpoint/2010/main" val="10688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close up of a pipette dropping a drop of liquid into a tiny jar">
            <a:extLst>
              <a:ext uri="{FF2B5EF4-FFF2-40B4-BE49-F238E27FC236}">
                <a16:creationId xmlns:a16="http://schemas.microsoft.com/office/drawing/2014/main" id="{891E6FF4-A9FA-410B-9EF7-893DEF4A923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2" b="52"/>
          <a:stretch/>
        </p:blipFill>
        <p:spPr>
          <a:xfrm>
            <a:off x="3000375" y="466724"/>
            <a:ext cx="9191625" cy="6391275"/>
          </a:xfrm>
        </p:spPr>
      </p:pic>
      <p:sp>
        <p:nvSpPr>
          <p:cNvPr id="3" name="Footer Placeholder 2">
            <a:extLst>
              <a:ext uri="{FF2B5EF4-FFF2-40B4-BE49-F238E27FC236}">
                <a16:creationId xmlns:a16="http://schemas.microsoft.com/office/drawing/2014/main" id="{1DB7BC7A-6966-402B-B6D1-D650CA0FBF1A}"/>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52D9679C-0ECA-4D9C-8BCA-A8E870679867}"/>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7</a:t>
            </a:fld>
            <a:endParaRPr lang="en-US" dirty="0"/>
          </a:p>
        </p:txBody>
      </p:sp>
      <p:sp>
        <p:nvSpPr>
          <p:cNvPr id="10" name="Text Placeholder 9">
            <a:extLst>
              <a:ext uri="{FF2B5EF4-FFF2-40B4-BE49-F238E27FC236}">
                <a16:creationId xmlns:a16="http://schemas.microsoft.com/office/drawing/2014/main" id="{3B8E3A6F-FAD5-4EAB-A050-6ED2FB78FB2B}"/>
              </a:ext>
            </a:extLst>
          </p:cNvPr>
          <p:cNvSpPr>
            <a:spLocks noGrp="1"/>
          </p:cNvSpPr>
          <p:nvPr>
            <p:ph type="body" sz="quarter" idx="16"/>
          </p:nvPr>
        </p:nvSpPr>
        <p:spPr>
          <a:xfrm>
            <a:off x="362133" y="3384898"/>
            <a:ext cx="3519487" cy="1588392"/>
          </a:xfrm>
        </p:spPr>
        <p:txBody>
          <a:bodyPr/>
          <a:lstStyle/>
          <a:p>
            <a:r>
              <a:rPr lang="en-ZA" dirty="0"/>
              <a:t>Simple and efficient to use</a:t>
            </a:r>
            <a:r>
              <a:rPr lang="en-US" dirty="0"/>
              <a:t>​</a:t>
            </a:r>
          </a:p>
          <a:p>
            <a:r>
              <a:rPr lang="en-ZA" dirty="0"/>
              <a:t>Easy access to customer service</a:t>
            </a:r>
            <a:r>
              <a:rPr lang="en-US" dirty="0"/>
              <a:t>​</a:t>
            </a:r>
          </a:p>
          <a:p>
            <a:r>
              <a:rPr lang="en-ZA" dirty="0"/>
              <a:t>Quick online ordering ​</a:t>
            </a:r>
          </a:p>
        </p:txBody>
      </p:sp>
      <p:sp>
        <p:nvSpPr>
          <p:cNvPr id="25" name="Title 24">
            <a:extLst>
              <a:ext uri="{FF2B5EF4-FFF2-40B4-BE49-F238E27FC236}">
                <a16:creationId xmlns:a16="http://schemas.microsoft.com/office/drawing/2014/main" id="{71B9304F-AE92-4F6B-85E5-32A85A55B53B}"/>
              </a:ext>
            </a:extLst>
          </p:cNvPr>
          <p:cNvSpPr>
            <a:spLocks noGrp="1"/>
          </p:cNvSpPr>
          <p:nvPr>
            <p:ph type="title"/>
          </p:nvPr>
        </p:nvSpPr>
        <p:spPr>
          <a:xfrm>
            <a:off x="1200518" y="2211168"/>
            <a:ext cx="5829300" cy="662096"/>
          </a:xfrm>
        </p:spPr>
        <p:txBody>
          <a:bodyPr/>
          <a:lstStyle/>
          <a:p>
            <a:r>
              <a:rPr lang="en-US" dirty="0"/>
              <a:t>Product benefits</a:t>
            </a:r>
          </a:p>
        </p:txBody>
      </p:sp>
    </p:spTree>
    <p:extLst>
      <p:ext uri="{BB962C8B-B14F-4D97-AF65-F5344CB8AC3E}">
        <p14:creationId xmlns:p14="http://schemas.microsoft.com/office/powerpoint/2010/main" val="9883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close-up of a stethoscope">
            <a:extLst>
              <a:ext uri="{FF2B5EF4-FFF2-40B4-BE49-F238E27FC236}">
                <a16:creationId xmlns:a16="http://schemas.microsoft.com/office/drawing/2014/main" id="{DD2F3F3D-99FE-4AB9-BE87-81D580BFC2E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flipH="1">
            <a:off x="1" y="466725"/>
            <a:ext cx="6096000" cy="5924550"/>
          </a:xfrm>
        </p:spPr>
      </p:pic>
      <p:sp>
        <p:nvSpPr>
          <p:cNvPr id="45" name="Title 44">
            <a:extLst>
              <a:ext uri="{FF2B5EF4-FFF2-40B4-BE49-F238E27FC236}">
                <a16:creationId xmlns:a16="http://schemas.microsoft.com/office/drawing/2014/main" id="{56DDD3FB-981D-46B3-9DF6-1D5D6429B804}"/>
              </a:ext>
            </a:extLst>
          </p:cNvPr>
          <p:cNvSpPr>
            <a:spLocks noGrp="1"/>
          </p:cNvSpPr>
          <p:nvPr>
            <p:ph type="title"/>
          </p:nvPr>
        </p:nvSpPr>
        <p:spPr/>
        <p:txBody>
          <a:bodyPr/>
          <a:lstStyle/>
          <a:p>
            <a:r>
              <a:rPr lang="en-US" dirty="0"/>
              <a:t>Business model</a:t>
            </a:r>
          </a:p>
        </p:txBody>
      </p:sp>
      <p:sp>
        <p:nvSpPr>
          <p:cNvPr id="15" name="Text Placeholder 14">
            <a:extLst>
              <a:ext uri="{FF2B5EF4-FFF2-40B4-BE49-F238E27FC236}">
                <a16:creationId xmlns:a16="http://schemas.microsoft.com/office/drawing/2014/main" id="{6D400E89-A3FC-4A30-90D4-896304E917C8}"/>
              </a:ext>
            </a:extLst>
          </p:cNvPr>
          <p:cNvSpPr>
            <a:spLocks noGrp="1"/>
          </p:cNvSpPr>
          <p:nvPr>
            <p:ph type="body" sz="quarter" idx="17"/>
          </p:nvPr>
        </p:nvSpPr>
        <p:spPr>
          <a:xfrm>
            <a:off x="6934200" y="1632228"/>
            <a:ext cx="4419600" cy="550870"/>
          </a:xfrm>
        </p:spPr>
        <p:txBody>
          <a:bodyPr/>
          <a:lstStyle/>
          <a:p>
            <a:r>
              <a:rPr lang="en-US" dirty="0"/>
              <a:t>Research</a:t>
            </a:r>
          </a:p>
        </p:txBody>
      </p:sp>
      <p:sp>
        <p:nvSpPr>
          <p:cNvPr id="14" name="Text Placeholder 13">
            <a:extLst>
              <a:ext uri="{FF2B5EF4-FFF2-40B4-BE49-F238E27FC236}">
                <a16:creationId xmlns:a16="http://schemas.microsoft.com/office/drawing/2014/main" id="{0321A7BC-BAD6-4CBA-9AD5-2AD73F8A426C}"/>
              </a:ext>
            </a:extLst>
          </p:cNvPr>
          <p:cNvSpPr>
            <a:spLocks noGrp="1"/>
          </p:cNvSpPr>
          <p:nvPr>
            <p:ph type="body" sz="quarter" idx="16"/>
          </p:nvPr>
        </p:nvSpPr>
        <p:spPr>
          <a:xfrm>
            <a:off x="6934200" y="2183098"/>
            <a:ext cx="4419600" cy="642075"/>
          </a:xfrm>
        </p:spPr>
        <p:txBody>
          <a:bodyPr/>
          <a:lstStyle/>
          <a:p>
            <a:r>
              <a:rPr lang="en-ZA" dirty="0"/>
              <a:t>We based our research on market trends and medical supply sales</a:t>
            </a:r>
            <a:r>
              <a:rPr lang="en-US" dirty="0"/>
              <a:t>​</a:t>
            </a:r>
          </a:p>
        </p:txBody>
      </p:sp>
      <p:sp>
        <p:nvSpPr>
          <p:cNvPr id="17" name="Text Placeholder 16">
            <a:extLst>
              <a:ext uri="{FF2B5EF4-FFF2-40B4-BE49-F238E27FC236}">
                <a16:creationId xmlns:a16="http://schemas.microsoft.com/office/drawing/2014/main" id="{711776CC-28DB-4411-A56D-DE696A68354D}"/>
              </a:ext>
            </a:extLst>
          </p:cNvPr>
          <p:cNvSpPr>
            <a:spLocks noGrp="1"/>
          </p:cNvSpPr>
          <p:nvPr>
            <p:ph type="body" sz="quarter" idx="19"/>
          </p:nvPr>
        </p:nvSpPr>
        <p:spPr>
          <a:xfrm>
            <a:off x="6934200" y="3181924"/>
            <a:ext cx="4419600" cy="550870"/>
          </a:xfrm>
        </p:spPr>
        <p:txBody>
          <a:bodyPr>
            <a:normAutofit/>
          </a:bodyPr>
          <a:lstStyle/>
          <a:p>
            <a:r>
              <a:rPr lang="en-US" dirty="0"/>
              <a:t>Abstract</a:t>
            </a:r>
          </a:p>
        </p:txBody>
      </p:sp>
      <p:sp>
        <p:nvSpPr>
          <p:cNvPr id="16" name="Text Placeholder 15">
            <a:extLst>
              <a:ext uri="{FF2B5EF4-FFF2-40B4-BE49-F238E27FC236}">
                <a16:creationId xmlns:a16="http://schemas.microsoft.com/office/drawing/2014/main" id="{C13A8B1A-034D-495C-BF80-E42F8306CF2B}"/>
              </a:ext>
            </a:extLst>
          </p:cNvPr>
          <p:cNvSpPr>
            <a:spLocks noGrp="1"/>
          </p:cNvSpPr>
          <p:nvPr>
            <p:ph type="body" sz="quarter" idx="18"/>
          </p:nvPr>
        </p:nvSpPr>
        <p:spPr>
          <a:xfrm>
            <a:off x="6934200" y="3732794"/>
            <a:ext cx="4419600" cy="642075"/>
          </a:xfrm>
        </p:spPr>
        <p:txBody>
          <a:bodyPr>
            <a:normAutofit/>
          </a:bodyPr>
          <a:lstStyle/>
          <a:p>
            <a:r>
              <a:rPr lang="en-ZA" dirty="0"/>
              <a:t>We believe hospitals need safe and cheap medical equipment for their patients</a:t>
            </a:r>
            <a:r>
              <a:rPr lang="en-US" dirty="0"/>
              <a:t>​</a:t>
            </a:r>
          </a:p>
        </p:txBody>
      </p:sp>
      <p:sp>
        <p:nvSpPr>
          <p:cNvPr id="19" name="Text Placeholder 18">
            <a:extLst>
              <a:ext uri="{FF2B5EF4-FFF2-40B4-BE49-F238E27FC236}">
                <a16:creationId xmlns:a16="http://schemas.microsoft.com/office/drawing/2014/main" id="{2DA6ADCE-FA69-48D8-9057-62E7F0213EB0}"/>
              </a:ext>
            </a:extLst>
          </p:cNvPr>
          <p:cNvSpPr>
            <a:spLocks noGrp="1"/>
          </p:cNvSpPr>
          <p:nvPr>
            <p:ph type="body" sz="quarter" idx="21"/>
          </p:nvPr>
        </p:nvSpPr>
        <p:spPr>
          <a:xfrm>
            <a:off x="6934200" y="4757015"/>
            <a:ext cx="4419600" cy="550870"/>
          </a:xfrm>
        </p:spPr>
        <p:txBody>
          <a:bodyPr>
            <a:normAutofit/>
          </a:bodyPr>
          <a:lstStyle/>
          <a:p>
            <a:r>
              <a:rPr lang="en-US" dirty="0"/>
              <a:t>Design</a:t>
            </a:r>
          </a:p>
        </p:txBody>
      </p:sp>
      <p:sp>
        <p:nvSpPr>
          <p:cNvPr id="18" name="Text Placeholder 17">
            <a:extLst>
              <a:ext uri="{FF2B5EF4-FFF2-40B4-BE49-F238E27FC236}">
                <a16:creationId xmlns:a16="http://schemas.microsoft.com/office/drawing/2014/main" id="{CF182DD3-EA3E-4EF6-BDC1-42B8FA257A7E}"/>
              </a:ext>
            </a:extLst>
          </p:cNvPr>
          <p:cNvSpPr>
            <a:spLocks noGrp="1"/>
          </p:cNvSpPr>
          <p:nvPr>
            <p:ph type="body" sz="quarter" idx="20"/>
          </p:nvPr>
        </p:nvSpPr>
        <p:spPr>
          <a:xfrm>
            <a:off x="6934200" y="5307885"/>
            <a:ext cx="4419600" cy="642075"/>
          </a:xfrm>
        </p:spPr>
        <p:txBody>
          <a:bodyPr>
            <a:normAutofit/>
          </a:bodyPr>
          <a:lstStyle/>
          <a:p>
            <a:r>
              <a:rPr lang="en-ZA" dirty="0"/>
              <a:t>Simple design and easy to use </a:t>
            </a:r>
            <a:r>
              <a:rPr lang="en-US" dirty="0"/>
              <a:t>​</a:t>
            </a:r>
          </a:p>
        </p:txBody>
      </p:sp>
      <p:sp>
        <p:nvSpPr>
          <p:cNvPr id="21" name="Footer Placeholder 20">
            <a:extLst>
              <a:ext uri="{FF2B5EF4-FFF2-40B4-BE49-F238E27FC236}">
                <a16:creationId xmlns:a16="http://schemas.microsoft.com/office/drawing/2014/main" id="{94EE481C-D029-498C-ADD0-63AB510C7312}"/>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22" name="Slide Number Placeholder 21">
            <a:extLst>
              <a:ext uri="{FF2B5EF4-FFF2-40B4-BE49-F238E27FC236}">
                <a16:creationId xmlns:a16="http://schemas.microsoft.com/office/drawing/2014/main" id="{D83D237B-5C8E-4573-85F9-91EC63F3EA47}"/>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8</a:t>
            </a:fld>
            <a:endParaRPr lang="en-US" dirty="0"/>
          </a:p>
        </p:txBody>
      </p:sp>
    </p:spTree>
    <p:extLst>
      <p:ext uri="{BB962C8B-B14F-4D97-AF65-F5344CB8AC3E}">
        <p14:creationId xmlns:p14="http://schemas.microsoft.com/office/powerpoint/2010/main" val="161931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C1422C90-427C-4AD4-97AD-6B9853B23F76}"/>
              </a:ext>
            </a:extLst>
          </p:cNvPr>
          <p:cNvSpPr>
            <a:spLocks noGrp="1"/>
          </p:cNvSpPr>
          <p:nvPr>
            <p:ph type="title"/>
          </p:nvPr>
        </p:nvSpPr>
        <p:spPr/>
        <p:txBody>
          <a:bodyPr/>
          <a:lstStyle/>
          <a:p>
            <a:r>
              <a:rPr lang="en-US" dirty="0"/>
              <a:t>Market overview</a:t>
            </a:r>
          </a:p>
        </p:txBody>
      </p:sp>
      <p:pic>
        <p:nvPicPr>
          <p:cNvPr id="17" name="Picture Placeholder 16" descr="A person holding a baby while a doctor listens to their heart">
            <a:extLst>
              <a:ext uri="{FF2B5EF4-FFF2-40B4-BE49-F238E27FC236}">
                <a16:creationId xmlns:a16="http://schemas.microsoft.com/office/drawing/2014/main" id="{CB1FCAEC-7B83-4519-9EF3-BA0E904C316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flipH="1">
            <a:off x="1809750" y="475743"/>
            <a:ext cx="6475268" cy="5915532"/>
          </a:xfrm>
        </p:spPr>
      </p:pic>
      <p:sp>
        <p:nvSpPr>
          <p:cNvPr id="24" name="Text Placeholder 23">
            <a:extLst>
              <a:ext uri="{FF2B5EF4-FFF2-40B4-BE49-F238E27FC236}">
                <a16:creationId xmlns:a16="http://schemas.microsoft.com/office/drawing/2014/main" id="{7B521B55-CA93-422E-A413-4F38F20BA182}"/>
              </a:ext>
            </a:extLst>
          </p:cNvPr>
          <p:cNvSpPr>
            <a:spLocks noGrp="1"/>
          </p:cNvSpPr>
          <p:nvPr>
            <p:ph type="body" sz="quarter" idx="17"/>
          </p:nvPr>
        </p:nvSpPr>
        <p:spPr>
          <a:xfrm>
            <a:off x="8691419" y="746129"/>
            <a:ext cx="2937452" cy="426393"/>
          </a:xfrm>
        </p:spPr>
        <p:txBody>
          <a:bodyPr anchor="t"/>
          <a:lstStyle/>
          <a:p>
            <a:r>
              <a:rPr lang="en-US" dirty="0"/>
              <a:t>$3B</a:t>
            </a:r>
          </a:p>
        </p:txBody>
      </p:sp>
      <p:sp>
        <p:nvSpPr>
          <p:cNvPr id="23" name="Text Placeholder 22">
            <a:extLst>
              <a:ext uri="{FF2B5EF4-FFF2-40B4-BE49-F238E27FC236}">
                <a16:creationId xmlns:a16="http://schemas.microsoft.com/office/drawing/2014/main" id="{98221D68-CEED-411C-AC3A-7A72C4371319}"/>
              </a:ext>
            </a:extLst>
          </p:cNvPr>
          <p:cNvSpPr>
            <a:spLocks noGrp="1"/>
          </p:cNvSpPr>
          <p:nvPr>
            <p:ph type="body" sz="quarter" idx="16"/>
          </p:nvPr>
        </p:nvSpPr>
        <p:spPr>
          <a:xfrm>
            <a:off x="8691419" y="1125633"/>
            <a:ext cx="2937452" cy="1192694"/>
          </a:xfrm>
        </p:spPr>
        <p:txBody>
          <a:bodyPr>
            <a:normAutofit/>
          </a:bodyPr>
          <a:lstStyle/>
          <a:p>
            <a:r>
              <a:rPr lang="en-ZA" dirty="0"/>
              <a:t>Opportunity to build</a:t>
            </a:r>
            <a:r>
              <a:rPr lang="en-US" dirty="0"/>
              <a:t>​</a:t>
            </a:r>
          </a:p>
          <a:p>
            <a:r>
              <a:rPr lang="en-ZA" dirty="0"/>
              <a:t>Fully inclusive market</a:t>
            </a:r>
            <a:r>
              <a:rPr lang="en-US" dirty="0"/>
              <a:t>​</a:t>
            </a:r>
          </a:p>
          <a:p>
            <a:r>
              <a:rPr lang="en-ZA" dirty="0"/>
              <a:t>Total addressable market</a:t>
            </a:r>
            <a:r>
              <a:rPr lang="en-US" dirty="0"/>
              <a:t>​</a:t>
            </a:r>
          </a:p>
        </p:txBody>
      </p:sp>
      <p:sp>
        <p:nvSpPr>
          <p:cNvPr id="28" name="Text Placeholder 27">
            <a:extLst>
              <a:ext uri="{FF2B5EF4-FFF2-40B4-BE49-F238E27FC236}">
                <a16:creationId xmlns:a16="http://schemas.microsoft.com/office/drawing/2014/main" id="{721A5EF9-E3DB-4CA4-93F3-39B1B8D5E28A}"/>
              </a:ext>
            </a:extLst>
          </p:cNvPr>
          <p:cNvSpPr>
            <a:spLocks noGrp="1"/>
          </p:cNvSpPr>
          <p:nvPr>
            <p:ph type="body" sz="quarter" idx="21"/>
          </p:nvPr>
        </p:nvSpPr>
        <p:spPr>
          <a:xfrm>
            <a:off x="8691419" y="2584749"/>
            <a:ext cx="2937452" cy="426393"/>
          </a:xfrm>
        </p:spPr>
        <p:txBody>
          <a:bodyPr anchor="t"/>
          <a:lstStyle/>
          <a:p>
            <a:r>
              <a:rPr lang="en-US" dirty="0"/>
              <a:t>$2B</a:t>
            </a:r>
          </a:p>
        </p:txBody>
      </p:sp>
      <p:sp>
        <p:nvSpPr>
          <p:cNvPr id="27" name="Text Placeholder 26">
            <a:extLst>
              <a:ext uri="{FF2B5EF4-FFF2-40B4-BE49-F238E27FC236}">
                <a16:creationId xmlns:a16="http://schemas.microsoft.com/office/drawing/2014/main" id="{C076F9C5-3B11-41F8-AE36-0DAED2322784}"/>
              </a:ext>
            </a:extLst>
          </p:cNvPr>
          <p:cNvSpPr>
            <a:spLocks noGrp="1"/>
          </p:cNvSpPr>
          <p:nvPr>
            <p:ph type="body" sz="quarter" idx="20"/>
          </p:nvPr>
        </p:nvSpPr>
        <p:spPr>
          <a:xfrm>
            <a:off x="8691419" y="2964253"/>
            <a:ext cx="2937452" cy="1106662"/>
          </a:xfrm>
        </p:spPr>
        <p:txBody>
          <a:bodyPr>
            <a:normAutofit/>
          </a:bodyPr>
          <a:lstStyle/>
          <a:p>
            <a:r>
              <a:rPr lang="en-US" dirty="0"/>
              <a:t>Freedom to invent​</a:t>
            </a:r>
          </a:p>
          <a:p>
            <a:r>
              <a:rPr lang="en-ZA" dirty="0"/>
              <a:t>Selectively inclusive market</a:t>
            </a:r>
            <a:r>
              <a:rPr lang="en-US" dirty="0"/>
              <a:t>​</a:t>
            </a:r>
          </a:p>
          <a:p>
            <a:r>
              <a:rPr lang="en-ZA" dirty="0"/>
              <a:t>Serviceable available market</a:t>
            </a:r>
            <a:r>
              <a:rPr lang="en-US" dirty="0"/>
              <a:t>​</a:t>
            </a:r>
          </a:p>
        </p:txBody>
      </p:sp>
      <p:sp>
        <p:nvSpPr>
          <p:cNvPr id="26" name="Text Placeholder 25">
            <a:extLst>
              <a:ext uri="{FF2B5EF4-FFF2-40B4-BE49-F238E27FC236}">
                <a16:creationId xmlns:a16="http://schemas.microsoft.com/office/drawing/2014/main" id="{A3F19829-ECF0-478F-BED1-112739B393C7}"/>
              </a:ext>
            </a:extLst>
          </p:cNvPr>
          <p:cNvSpPr>
            <a:spLocks noGrp="1"/>
          </p:cNvSpPr>
          <p:nvPr>
            <p:ph type="body" sz="quarter" idx="19"/>
          </p:nvPr>
        </p:nvSpPr>
        <p:spPr>
          <a:xfrm>
            <a:off x="8691419" y="4337338"/>
            <a:ext cx="2937452" cy="426393"/>
          </a:xfrm>
        </p:spPr>
        <p:txBody>
          <a:bodyPr anchor="t"/>
          <a:lstStyle/>
          <a:p>
            <a:r>
              <a:rPr lang="en-US" dirty="0"/>
              <a:t>$1B</a:t>
            </a:r>
          </a:p>
        </p:txBody>
      </p:sp>
      <p:sp>
        <p:nvSpPr>
          <p:cNvPr id="25" name="Text Placeholder 24">
            <a:extLst>
              <a:ext uri="{FF2B5EF4-FFF2-40B4-BE49-F238E27FC236}">
                <a16:creationId xmlns:a16="http://schemas.microsoft.com/office/drawing/2014/main" id="{50EBA51D-BA19-453B-856F-01148078D94F}"/>
              </a:ext>
            </a:extLst>
          </p:cNvPr>
          <p:cNvSpPr>
            <a:spLocks noGrp="1"/>
          </p:cNvSpPr>
          <p:nvPr>
            <p:ph type="body" sz="quarter" idx="18"/>
          </p:nvPr>
        </p:nvSpPr>
        <p:spPr>
          <a:xfrm>
            <a:off x="8691419" y="4716842"/>
            <a:ext cx="2937452" cy="1106662"/>
          </a:xfrm>
        </p:spPr>
        <p:txBody>
          <a:bodyPr>
            <a:normAutofit/>
          </a:bodyPr>
          <a:lstStyle/>
          <a:p>
            <a:r>
              <a:rPr lang="en-ZA" dirty="0"/>
              <a:t>Few competitors​</a:t>
            </a:r>
          </a:p>
          <a:p>
            <a:r>
              <a:rPr lang="en-ZA" dirty="0"/>
              <a:t>Specifically targeted market</a:t>
            </a:r>
            <a:r>
              <a:rPr lang="en-US" dirty="0"/>
              <a:t>​</a:t>
            </a:r>
          </a:p>
          <a:p>
            <a:r>
              <a:rPr lang="en-ZA" dirty="0"/>
              <a:t>Serviceable obtainable market​</a:t>
            </a:r>
          </a:p>
        </p:txBody>
      </p:sp>
      <p:sp>
        <p:nvSpPr>
          <p:cNvPr id="3" name="Footer Placeholder 2">
            <a:extLst>
              <a:ext uri="{FF2B5EF4-FFF2-40B4-BE49-F238E27FC236}">
                <a16:creationId xmlns:a16="http://schemas.microsoft.com/office/drawing/2014/main" id="{D20FD375-4201-4035-9B0E-0E78EA549D1B}"/>
              </a:ext>
            </a:extLst>
          </p:cNvPr>
          <p:cNvSpPr>
            <a:spLocks noGrp="1"/>
          </p:cNvSpPr>
          <p:nvPr>
            <p:ph type="ftr" sz="quarter" idx="11"/>
          </p:nvPr>
        </p:nvSpPr>
        <p:spPr>
          <a:xfrm>
            <a:off x="4038600" y="6515753"/>
            <a:ext cx="4114800" cy="205722"/>
          </a:xfrm>
        </p:spPr>
        <p:txBody>
          <a:bodyPr/>
          <a:lstStyle/>
          <a:p>
            <a:r>
              <a:rPr lang="en-US" dirty="0"/>
              <a:t>PITCH DECK</a:t>
            </a:r>
          </a:p>
        </p:txBody>
      </p:sp>
      <p:sp>
        <p:nvSpPr>
          <p:cNvPr id="4" name="Slide Number Placeholder 3">
            <a:extLst>
              <a:ext uri="{FF2B5EF4-FFF2-40B4-BE49-F238E27FC236}">
                <a16:creationId xmlns:a16="http://schemas.microsoft.com/office/drawing/2014/main" id="{C9FA8E79-2231-42DD-834F-F399CC7D16DE}"/>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9</a:t>
            </a:fld>
            <a:endParaRPr lang="en-US" dirty="0"/>
          </a:p>
        </p:txBody>
      </p:sp>
    </p:spTree>
    <p:extLst>
      <p:ext uri="{BB962C8B-B14F-4D97-AF65-F5344CB8AC3E}">
        <p14:creationId xmlns:p14="http://schemas.microsoft.com/office/powerpoint/2010/main" val="2400646804"/>
      </p:ext>
    </p:extLst>
  </p:cSld>
  <p:clrMapOvr>
    <a:masterClrMapping/>
  </p:clrMapOvr>
</p:sld>
</file>

<file path=ppt/theme/theme1.xml><?xml version="1.0" encoding="utf-8"?>
<a:theme xmlns:a="http://schemas.openxmlformats.org/drawingml/2006/main" name="Office Theme">
  <a:themeElements>
    <a:clrScheme name="Custom 22">
      <a:dk1>
        <a:sysClr val="windowText" lastClr="000000"/>
      </a:dk1>
      <a:lt1>
        <a:sysClr val="window" lastClr="FFFFFF"/>
      </a:lt1>
      <a:dk2>
        <a:srgbClr val="44546A"/>
      </a:dk2>
      <a:lt2>
        <a:srgbClr val="E7E6E6"/>
      </a:lt2>
      <a:accent1>
        <a:srgbClr val="155463"/>
      </a:accent1>
      <a:accent2>
        <a:srgbClr val="A8CADC"/>
      </a:accent2>
      <a:accent3>
        <a:srgbClr val="74A9EA"/>
      </a:accent3>
      <a:accent4>
        <a:srgbClr val="04B3C3"/>
      </a:accent4>
      <a:accent5>
        <a:srgbClr val="5F8473"/>
      </a:accent5>
      <a:accent6>
        <a:srgbClr val="D1EF59"/>
      </a:accent6>
      <a:hlink>
        <a:srgbClr val="0563C1"/>
      </a:hlink>
      <a:folHlink>
        <a:srgbClr val="954F72"/>
      </a:folHlink>
    </a:clrScheme>
    <a:fontScheme name="Custom 29">
      <a:majorFont>
        <a:latin typeface="Seaford Bold"/>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6D3147F-17C1-4C4C-A1F9-80FC58070169}">
  <ds:schemaRefs>
    <ds:schemaRef ds:uri="http://schemas.microsoft.com/sharepoint/v3/contenttype/forms"/>
  </ds:schemaRefs>
</ds:datastoreItem>
</file>

<file path=customXml/itemProps2.xml><?xml version="1.0" encoding="utf-8"?>
<ds:datastoreItem xmlns:ds="http://schemas.openxmlformats.org/officeDocument/2006/customXml" ds:itemID="{B58C8D88-C1B9-4BB3-8CF4-AA0F02CC0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608FD8-5125-42C9-8D64-75AA059BF8C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TM89652269</Template>
  <TotalTime>0</TotalTime>
  <Words>930</Words>
  <Application>Microsoft Office PowerPoint</Application>
  <PresentationFormat>Widescreen</PresentationFormat>
  <Paragraphs>259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Healthcare Presentation</vt:lpstr>
      <vt:lpstr>Pitch Deck</vt:lpstr>
      <vt:lpstr>About us</vt:lpstr>
      <vt:lpstr>Problem</vt:lpstr>
      <vt:lpstr>Solution</vt:lpstr>
      <vt:lpstr>Product Overview</vt:lpstr>
      <vt:lpstr>Product benefits</vt:lpstr>
      <vt:lpstr>Business model</vt:lpstr>
      <vt:lpstr>Market overview</vt:lpstr>
      <vt:lpstr>Market comparison</vt:lpstr>
      <vt:lpstr>Our competition</vt:lpstr>
      <vt:lpstr>Competition</vt:lpstr>
      <vt:lpstr>Growth Strategy</vt:lpstr>
      <vt:lpstr>Two-year action plan</vt:lpstr>
      <vt:lpstr>Financials</vt:lpstr>
      <vt:lpstr>Meet the team</vt:lpstr>
      <vt:lpstr>The full team</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
  <cp:lastModifiedBy/>
  <cp:revision>10</cp:revision>
  <dcterms:created xsi:type="dcterms:W3CDTF">2021-08-12T03:00:17Z</dcterms:created>
  <dcterms:modified xsi:type="dcterms:W3CDTF">2023-06-21T22:20:25Z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