
<file path=[Content_Types].xml><?xml version="1.0" encoding="utf-8"?>
<Types xmlns="http://schemas.openxmlformats.org/package/2006/content-types">
  <Default Extension="xml" ContentType="application/vnd.openxmlformats-officedocument.extended-properties+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ppt/presentation.xml" ContentType="application/vnd.openxmlformats-officedocument.presentationml.presentation.main+xml"/>
  <Override PartName="/ppt/slides/slide71.xml" ContentType="application/vnd.openxmlformats-officedocument.presentationml.slide+xml"/>
  <Override PartName="/ppt/slideLayouts/slideLayout61.xml" ContentType="application/vnd.openxmlformats-officedocument.presentationml.slideLayout+xml"/>
  <Override PartName="/ppt/slideMasters/slideMaster11.xml" ContentType="application/vnd.openxmlformats-officedocument.presentationml.slideMaster+xml"/>
  <Override PartName="/ppt/slideLayouts/slideLayout8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75.xml" ContentType="application/vnd.openxmlformats-officedocument.presentationml.slideLayout+xml"/>
  <Override PartName="/ppt/slideLayouts/slideLayout126.xml" ContentType="application/vnd.openxmlformats-officedocument.presentationml.slideLayout+xml"/>
  <Override PartName="/ppt/slideLayouts/slideLayout177.xml" ContentType="application/vnd.openxmlformats-officedocument.presentationml.slideLayout+xml"/>
  <Override PartName="/ppt/slideLayouts/slideLayout28.xml" ContentType="application/vnd.openxmlformats-officedocument.presentationml.slideLayout+xml"/>
  <Override PartName="/ppt/slideLayouts/slideLayout169.xml" ContentType="application/vnd.openxmlformats-officedocument.presentationml.slideLayout+xml"/>
  <Override PartName="/ppt/slideLayouts/slideLayout110.xml" ContentType="application/vnd.openxmlformats-officedocument.presentationml.slideLayout+xml"/>
  <Override PartName="/ppt/slideLayouts/slideLayout1111.xml" ContentType="application/vnd.openxmlformats-officedocument.presentationml.slideLayout+xml"/>
  <Override PartName="/ppt/slideLayouts/slideLayout512.xml" ContentType="application/vnd.openxmlformats-officedocument.presentationml.slideLayout+xml"/>
  <Override PartName="/ppt/slideLayouts/slideLayout1513.xml" ContentType="application/vnd.openxmlformats-officedocument.presentationml.slideLayout+xml"/>
  <Override PartName="/ppt/slideLayouts/slideLayout1014.xml" ContentType="application/vnd.openxmlformats-officedocument.presentationml.slideLayout+xml"/>
  <Override PartName="/ppt/slideLayouts/slideLayout415.xml" ContentType="application/vnd.openxmlformats-officedocument.presentationml.slideLayout+xml"/>
  <Override PartName="/ppt/slideLayouts/slideLayout916.xml" ContentType="application/vnd.openxmlformats-officedocument.presentationml.slideLayout+xml"/>
  <Override PartName="/ppt/slideLayouts/slideLayout1417.xml" ContentType="application/vnd.openxmlformats-officedocument.presentationml.slideLayout+xml"/>
  <Override PartName="/ppt/slides/slide122.xml" ContentType="application/vnd.openxmlformats-officedocument.presentationml.slide+xml"/>
  <Override PartName="/ppt/slides/slide23.xml" ContentType="application/vnd.openxmlformats-officedocument.presentationml.slide+xml"/>
  <Override PartName="/customXml/item2.xml" ContentType="application/xml"/>
  <Override PartName="/customXml/itemProps21.xml" ContentType="application/vnd.openxmlformats-officedocument.customXmlProperties+xml"/>
  <Override PartName="/ppt/slides/slide64.xml" ContentType="application/vnd.openxmlformats-officedocument.presentationml.slide+xml"/>
  <Override PartName="/ppt/slides/slide115.xml" ContentType="application/vnd.openxmlformats-officedocument.presentationml.slide+xml"/>
  <Override PartName="/ppt/viewProps.xml" ContentType="application/vnd.openxmlformats-officedocument.presentationml.viewProps+xml"/>
  <Override PartName="/ppt/slides/slide16.xml" ContentType="application/vnd.openxmlformats-officedocument.presentationml.slide+xml"/>
  <Override PartName="/ppt/presProps.xml" ContentType="application/vnd.openxmlformats-officedocument.presentationml.presProps+xml"/>
  <Override PartName="/customXml/item12.xml" ContentType="application/xml"/>
  <Override PartName="/customXml/itemProps12.xml" ContentType="application/vnd.openxmlformats-officedocument.customXmlProperties+xml"/>
  <Override PartName="/ppt/slides/slide57.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handoutMasters/handoutMaster11.xml" ContentType="application/vnd.openxmlformats-officedocument.presentationml.handoutMaster+xml"/>
  <Override PartName="/ppt/theme/theme32.xml" ContentType="application/vnd.openxmlformats-officedocument.theme+xml"/>
  <Override PartName="/ppt/slides/slide910.xml" ContentType="application/vnd.openxmlformats-officedocument.presentationml.slide+xml"/>
  <Override PartName="/ppt/tableStyles.xml" ContentType="application/vnd.openxmlformats-officedocument.presentationml.tableStyles+xml"/>
  <Override PartName="/ppt/slides/slide311.xml" ContentType="application/vnd.openxmlformats-officedocument.presentationml.slide+xml"/>
  <Override PartName="/ppt/slides/slide812.xml" ContentType="application/vnd.openxmlformats-officedocument.presentationml.slide+xml"/>
  <Override PartName="/ppt/diagrams/layout11.xml" ContentType="application/vnd.openxmlformats-officedocument.drawingml.diagramLayout+xml"/>
  <Override PartName="/ppt/diagrams/data11.xml" ContentType="application/vnd.openxmlformats-officedocument.drawingml.diagramData+xml"/>
  <Override PartName="/ppt/diagrams/drawing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notesMasters/notesMaster11.xml" ContentType="application/vnd.openxmlformats-officedocument.presentationml.notesMaster+xml"/>
  <Override PartName="/ppt/theme/theme23.xml" ContentType="application/vnd.openxmlformats-officedocument.theme+xml"/>
  <Override PartName="/customXml/item33.xml" ContentType="application/xml"/>
  <Override PartName="/customXml/itemProps33.xml" ContentType="application/vnd.openxmlformats-officedocument.customXmlProperties+xml"/>
  <Override PartName="/docProps/custom.xml" ContentType="application/vnd.openxmlformats-officedocument.custom-properties+xml"/>
  <Override PartName="/docMetadata/LabelInfo.xml" ContentType="application/vnd.ms-office.classificationlabel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microsoft.com/office/2020/02/relationships/classificationlabels" Target="/docMetadata/LabelInfo.xml" Id="rId4"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2" r:id="rId1"/>
  </p:sldMasterIdLst>
  <p:notesMasterIdLst>
    <p:notesMasterId r:id="rId14"/>
  </p:notesMasterIdLst>
  <p:handoutMasterIdLst>
    <p:handoutMasterId r:id="rId15"/>
  </p:handoutMasterIdLst>
  <p:sldIdLst>
    <p:sldId id="256" r:id="rId2"/>
    <p:sldId id="257" r:id="rId3"/>
    <p:sldId id="259" r:id="rId4"/>
    <p:sldId id="266" r:id="rId5"/>
    <p:sldId id="262" r:id="rId6"/>
    <p:sldId id="269" r:id="rId7"/>
    <p:sldId id="270" r:id="rId8"/>
    <p:sldId id="267" r:id="rId9"/>
    <p:sldId id="264" r:id="rId10"/>
    <p:sldId id="265" r:id="rId11"/>
    <p:sldId id="260"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2" autoAdjust="0"/>
    <p:restoredTop sz="94598" autoAdjust="0"/>
  </p:normalViewPr>
  <p:slideViewPr>
    <p:cSldViewPr snapToGrid="0" showGuides="1">
      <p:cViewPr>
        <p:scale>
          <a:sx n="100" d="100"/>
          <a:sy n="100" d="100"/>
        </p:scale>
        <p:origin x="-53" y="-49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1.xml" Id="rId8" /><Relationship Type="http://schemas.openxmlformats.org/officeDocument/2006/relationships/slide" Target="/ppt/slides/slide122.xml" Id="rId13" /><Relationship Type="http://schemas.openxmlformats.org/officeDocument/2006/relationships/theme" Target="/ppt/theme/theme11.xml" Id="rId18" /><Relationship Type="http://schemas.openxmlformats.org/officeDocument/2006/relationships/slide" Target="/ppt/slides/slide23.xml" Id="rId3" /><Relationship Type="http://schemas.openxmlformats.org/officeDocument/2006/relationships/customXml" Target="/customXml/item2.xml" Id="rId21" /><Relationship Type="http://schemas.openxmlformats.org/officeDocument/2006/relationships/slide" Target="/ppt/slides/slide64.xml" Id="rId7" /><Relationship Type="http://schemas.openxmlformats.org/officeDocument/2006/relationships/slide" Target="/ppt/slides/slide115.xml" Id="rId12" /><Relationship Type="http://schemas.openxmlformats.org/officeDocument/2006/relationships/viewProps" Target="/ppt/viewProps.xml" Id="rId17" /><Relationship Type="http://schemas.openxmlformats.org/officeDocument/2006/relationships/slide" Target="/ppt/slides/slide16.xml" Id="rId2" /><Relationship Type="http://schemas.openxmlformats.org/officeDocument/2006/relationships/presProps" Target="/ppt/presProps.xml" Id="rId16" /><Relationship Type="http://schemas.openxmlformats.org/officeDocument/2006/relationships/customXml" Target="/customXml/item12.xml" Id="rId20" /><Relationship Type="http://schemas.openxmlformats.org/officeDocument/2006/relationships/slideMaster" Target="/ppt/slideMasters/slideMaster11.xml" Id="rId1" /><Relationship Type="http://schemas.openxmlformats.org/officeDocument/2006/relationships/slide" Target="/ppt/slides/slide57.xml" Id="rId6" /><Relationship Type="http://schemas.openxmlformats.org/officeDocument/2006/relationships/slide" Target="/ppt/slides/slide108.xml" Id="rId11" /><Relationship Type="http://schemas.openxmlformats.org/officeDocument/2006/relationships/slide" Target="/ppt/slides/slide49.xml" Id="rId5" /><Relationship Type="http://schemas.openxmlformats.org/officeDocument/2006/relationships/handoutMaster" Target="/ppt/handoutMasters/handoutMaster11.xml" Id="rId15" /><Relationship Type="http://schemas.openxmlformats.org/officeDocument/2006/relationships/slide" Target="/ppt/slides/slide910.xml" Id="rId10" /><Relationship Type="http://schemas.openxmlformats.org/officeDocument/2006/relationships/tableStyles" Target="/ppt/tableStyles.xml" Id="rId19" /><Relationship Type="http://schemas.openxmlformats.org/officeDocument/2006/relationships/slide" Target="/ppt/slides/slide311.xml" Id="rId4" /><Relationship Type="http://schemas.openxmlformats.org/officeDocument/2006/relationships/slide" Target="/ppt/slides/slide812.xml" Id="rId9" /><Relationship Type="http://schemas.openxmlformats.org/officeDocument/2006/relationships/notesMaster" Target="/ppt/notesMasters/notesMaster11.xml" Id="rId14" /><Relationship Type="http://schemas.openxmlformats.org/officeDocument/2006/relationships/customXml" Target="/customXml/item33.xml" Id="rId22" /></Relationships>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05/8/colors/accent2_2" csCatId="accent2" phldr="1"/>
      <dgm:spPr/>
      <dgm:t>
        <a:bodyPr/>
        <a:lstStyle/>
        <a:p>
          <a:endParaRPr lang="en-US"/>
        </a:p>
      </dgm:t>
    </dgm:pt>
    <dgm:pt modelId="{AACEAFD5-63CF-4AFC-B46F-BE086C5D447C}">
      <dgm:prSet phldrT="[Text]"/>
      <dgm:spPr/>
      <dgm:t>
        <a:bodyPr/>
        <a:lstStyle/>
        <a:p>
          <a:r>
            <a:rPr lang="en-US" b="1" dirty="0">
              <a:solidFill>
                <a:schemeClr val="tx1"/>
              </a:solidFill>
            </a:rPr>
            <a:t>Title</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dgm:spPr/>
      <dgm:t>
        <a:bodyPr/>
        <a:lstStyle/>
        <a:p>
          <a:r>
            <a:rPr lang="en-US" b="0" i="0" u="none" dirty="0"/>
            <a:t>To start a presentation, go to the Slide Show tab, and select From Beginning.</a:t>
          </a:r>
          <a:endParaRPr lang="en-US" dirty="0"/>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D07AD3FD-84FF-467E-9693-752776549C61}">
      <dgm:prSet phldrT="[Text]" phldr="0"/>
      <dgm:spPr/>
      <dgm:t>
        <a:bodyPr/>
        <a:lstStyle/>
        <a:p>
          <a:r>
            <a:rPr lang="en-US" b="1" dirty="0">
              <a:solidFill>
                <a:schemeClr val="tx1"/>
              </a:solidFill>
            </a:rPr>
            <a:t>Title</a:t>
          </a:r>
        </a:p>
      </dgm:t>
    </dgm:pt>
    <dgm:pt modelId="{7B691773-F524-4FAD-A272-BDF0B0C4370A}" type="parTrans" cxnId="{55492768-9A5E-4F74-AC7C-959C5C24EFD3}">
      <dgm:prSet/>
      <dgm:spPr/>
      <dgm:t>
        <a:bodyPr/>
        <a:lstStyle/>
        <a:p>
          <a:endParaRPr lang="en-US"/>
        </a:p>
      </dgm:t>
    </dgm:pt>
    <dgm:pt modelId="{A8C9B7A9-BC2A-4753-B7F0-F2E361D95520}" type="sibTrans" cxnId="{55492768-9A5E-4F74-AC7C-959C5C24EFD3}">
      <dgm:prSet/>
      <dgm:spPr/>
      <dgm:t>
        <a:bodyPr/>
        <a:lstStyle/>
        <a:p>
          <a:endParaRPr lang="en-US"/>
        </a:p>
      </dgm:t>
    </dgm:pt>
    <dgm:pt modelId="{5D70EFF5-8B31-4A1F-AE44-51E4CF0013EB}">
      <dgm:prSet phldrT="[Text]"/>
      <dgm:spPr/>
      <dgm:t>
        <a:bodyPr/>
        <a:lstStyle/>
        <a:p>
          <a:r>
            <a:rPr lang="en-US" b="0" i="0" u="none" dirty="0"/>
            <a:t>To display Presenter view, in Slide Show view, on the control bar at the bottom left select the three dots, and then Show Presenter View. </a:t>
          </a:r>
          <a:endParaRPr lang="en-US" dirty="0"/>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phldr="0"/>
      <dgm:spPr/>
      <dgm:t>
        <a:bodyPr/>
        <a:lstStyle/>
        <a:p>
          <a:r>
            <a:rPr lang="en-US" b="1" dirty="0">
              <a:solidFill>
                <a:schemeClr val="tx1"/>
              </a:solidFill>
            </a:rPr>
            <a:t>Title</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dgm:spPr/>
      <dgm:t>
        <a:bodyPr/>
        <a:lstStyle/>
        <a:p>
          <a:r>
            <a:rPr lang="en-US" b="0" i="0" u="none" dirty="0"/>
            <a:t>During your presentation, the speaker notes are visible on your monitor, but aren't visible to the audience. </a:t>
          </a:r>
          <a:endParaRPr lang="en-US" dirty="0"/>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74045C00-D6AB-40F4-A0EC-3849807FC88D}">
      <dgm:prSet phldrT="[Text]"/>
      <dgm:spPr/>
      <dgm:t>
        <a:bodyPr/>
        <a:lstStyle/>
        <a:p>
          <a:r>
            <a:rPr lang="en-US" b="1" dirty="0">
              <a:solidFill>
                <a:schemeClr val="tx1"/>
              </a:solidFill>
            </a:rPr>
            <a:t>Title</a:t>
          </a:r>
        </a:p>
      </dgm:t>
    </dgm:pt>
    <dgm:pt modelId="{A2CB37B5-FB6A-4368-A045-E1C65615D546}" type="parTrans" cxnId="{8EF80596-2994-4771-892F-2C4772D8D458}">
      <dgm:prSet/>
      <dgm:spPr/>
      <dgm:t>
        <a:bodyPr/>
        <a:lstStyle/>
        <a:p>
          <a:endParaRPr lang="en-US"/>
        </a:p>
      </dgm:t>
    </dgm:pt>
    <dgm:pt modelId="{559D8C62-0929-418F-8097-53D2F0DBCF2B}" type="sibTrans" cxnId="{8EF80596-2994-4771-892F-2C4772D8D458}">
      <dgm:prSet/>
      <dgm:spPr/>
      <dgm:t>
        <a:bodyPr/>
        <a:lstStyle/>
        <a:p>
          <a:endParaRPr lang="en-US"/>
        </a:p>
      </dgm:t>
    </dgm:pt>
    <dgm:pt modelId="{02FFBBB1-DBC1-448B-B0B3-D48D66FE7872}">
      <dgm:prSet phldrT="[Text]"/>
      <dgm:spPr/>
      <dgm:t>
        <a:bodyPr/>
        <a:lstStyle/>
        <a:p>
          <a:r>
            <a:rPr lang="en-US" b="0" i="0" u="none" dirty="0"/>
            <a:t>The Notes pane is a box that appears below each slide. Tap it to add notes. </a:t>
          </a:r>
          <a:endParaRPr lang="en-US" dirty="0"/>
        </a:p>
      </dgm:t>
    </dgm:pt>
    <dgm:pt modelId="{98A22385-858C-4F07-A4D6-9A0E8D8E5927}" type="parTrans" cxnId="{56818DCB-8127-41B3-A8FA-9BB3C4AEEF60}">
      <dgm:prSet/>
      <dgm:spPr/>
      <dgm:t>
        <a:bodyPr/>
        <a:lstStyle/>
        <a:p>
          <a:endParaRPr lang="en-US"/>
        </a:p>
      </dgm:t>
    </dgm:pt>
    <dgm:pt modelId="{FC134796-1658-4344-B009-E1D5A472B390}" type="sibTrans" cxnId="{56818DCB-8127-41B3-A8FA-9BB3C4AEEF60}">
      <dgm:prSet/>
      <dgm:spPr/>
      <dgm:t>
        <a:bodyPr/>
        <a:lstStyle/>
        <a:p>
          <a:endParaRPr lang="en-US"/>
        </a:p>
      </dgm:t>
    </dgm:pt>
    <dgm:pt modelId="{23A33862-4085-4A09-A14A-75AEDD37E72B}">
      <dgm:prSet phldrT="[Text]"/>
      <dgm:spPr/>
      <dgm:t>
        <a:bodyPr/>
        <a:lstStyle/>
        <a:p>
          <a:r>
            <a:rPr lang="en-US" b="1" dirty="0">
              <a:solidFill>
                <a:schemeClr val="tx1"/>
              </a:solidFill>
            </a:rPr>
            <a:t>Title</a:t>
          </a:r>
        </a:p>
      </dgm:t>
    </dgm:pt>
    <dgm:pt modelId="{A87FE2E2-B4D6-47F3-83D4-856209CC555E}" type="parTrans" cxnId="{A6BD7522-AA01-4096-98F0-44139441042F}">
      <dgm:prSet/>
      <dgm:spPr/>
      <dgm:t>
        <a:bodyPr/>
        <a:lstStyle/>
        <a:p>
          <a:endParaRPr lang="en-US"/>
        </a:p>
      </dgm:t>
    </dgm:pt>
    <dgm:pt modelId="{2DC7D52A-6B36-4926-8DB7-F6C46779CA12}" type="sibTrans" cxnId="{A6BD7522-AA01-4096-98F0-44139441042F}">
      <dgm:prSet/>
      <dgm:spPr/>
      <dgm:t>
        <a:bodyPr/>
        <a:lstStyle/>
        <a:p>
          <a:endParaRPr lang="en-US"/>
        </a:p>
      </dgm:t>
    </dgm:pt>
    <dgm:pt modelId="{185715AF-C7AC-49BC-808F-832AF009BC16}">
      <dgm:prSet phldrT="[Text]"/>
      <dgm:spPr/>
      <dgm:t>
        <a:bodyPr/>
        <a:lstStyle/>
        <a:p>
          <a:r>
            <a:rPr lang="en-US" b="0" i="0" u="none" dirty="0"/>
            <a:t>If you don’t see the Notes pane or it is completely minimized, click Notes on the task bar across the bottom of the PowerPoint window. </a:t>
          </a:r>
          <a:endParaRPr lang="en-US" dirty="0"/>
        </a:p>
      </dgm:t>
    </dgm:pt>
    <dgm:pt modelId="{9E11DB47-DD4B-437F-B986-74C561DC4972}" type="parTrans" cxnId="{0F607307-CADE-4580-ACA9-6C59B0A40BF6}">
      <dgm:prSet/>
      <dgm:spPr/>
      <dgm:t>
        <a:bodyPr/>
        <a:lstStyle/>
        <a:p>
          <a:endParaRPr lang="en-US"/>
        </a:p>
      </dgm:t>
    </dgm:pt>
    <dgm:pt modelId="{929CFB55-1C99-4F60-AA4A-3F3C0CC2D9C5}" type="sibTrans" cxnId="{0F607307-CADE-4580-ACA9-6C59B0A40BF6}">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FA5B22E-3525-4682-A797-4EEA1EC22288}" type="pres">
      <dgm:prSet presAssocID="{9B090D9D-470E-46E2-AABB-0368A52481AA}" presName="space" presStyleCnt="0"/>
      <dgm:spPr/>
    </dgm:pt>
    <dgm:pt modelId="{EF2BACFB-EFD9-40A7-932B-293ABF85799E}" type="pres">
      <dgm:prSet presAssocID="{74045C00-D6AB-40F4-A0EC-3849807FC88D}" presName="composite" presStyleCnt="0"/>
      <dgm:spPr/>
    </dgm:pt>
    <dgm:pt modelId="{A653CF83-944B-4F9F-97BC-7B4E2900BD00}" type="pres">
      <dgm:prSet presAssocID="{74045C00-D6AB-40F4-A0EC-3849807FC88D}" presName="L" presStyleLbl="solidFgAcc1" presStyleIdx="3" presStyleCnt="5">
        <dgm:presLayoutVars>
          <dgm:chMax val="0"/>
          <dgm:chPref val="0"/>
        </dgm:presLayoutVars>
      </dgm:prSet>
      <dgm:spPr/>
    </dgm:pt>
    <dgm:pt modelId="{5D9FBDA1-4EAF-45D2-8A53-0ECF44915275}" type="pres">
      <dgm:prSet presAssocID="{74045C00-D6AB-40F4-A0EC-3849807FC88D}" presName="parTx" presStyleLbl="alignNode1" presStyleIdx="3" presStyleCnt="5">
        <dgm:presLayoutVars>
          <dgm:chMax val="0"/>
          <dgm:chPref val="0"/>
          <dgm:bulletEnabled val="1"/>
        </dgm:presLayoutVars>
      </dgm:prSet>
      <dgm:spPr/>
    </dgm:pt>
    <dgm:pt modelId="{7B79155E-B59E-4D4A-9B12-9D9165E4D8AF}" type="pres">
      <dgm:prSet presAssocID="{74045C00-D6AB-40F4-A0EC-3849807FC88D}" presName="desTx" presStyleLbl="revTx" presStyleIdx="3" presStyleCnt="5">
        <dgm:presLayoutVars>
          <dgm:chMax val="0"/>
          <dgm:chPref val="0"/>
          <dgm:bulletEnabled val="1"/>
        </dgm:presLayoutVars>
      </dgm:prSet>
      <dgm:spPr/>
    </dgm:pt>
    <dgm:pt modelId="{FE9DA7EE-69E5-41CB-9123-4C970163C09B}" type="pres">
      <dgm:prSet presAssocID="{74045C00-D6AB-40F4-A0EC-3849807FC88D}" presName="EmptyPlaceHolder" presStyleCnt="0"/>
      <dgm:spPr/>
    </dgm:pt>
    <dgm:pt modelId="{89135826-E8A1-4FB9-A5B2-3CF5D5291B54}" type="pres">
      <dgm:prSet presAssocID="{559D8C62-0929-418F-8097-53D2F0DBCF2B}" presName="space" presStyleCnt="0"/>
      <dgm:spPr/>
    </dgm:pt>
    <dgm:pt modelId="{028E66BB-F387-4F20-B9E1-1BD14E2665E5}" type="pres">
      <dgm:prSet presAssocID="{23A33862-4085-4A09-A14A-75AEDD37E72B}" presName="composite" presStyleCnt="0"/>
      <dgm:spPr/>
    </dgm:pt>
    <dgm:pt modelId="{FA8B0413-748A-4D34-901A-10655751E633}" type="pres">
      <dgm:prSet presAssocID="{23A33862-4085-4A09-A14A-75AEDD37E72B}" presName="L" presStyleLbl="solidFgAcc1" presStyleIdx="4" presStyleCnt="5">
        <dgm:presLayoutVars>
          <dgm:chMax val="0"/>
          <dgm:chPref val="0"/>
        </dgm:presLayoutVars>
      </dgm:prSet>
      <dgm:spPr/>
    </dgm:pt>
    <dgm:pt modelId="{42B4504B-C2C7-46D5-9274-2AE0A7D7838D}" type="pres">
      <dgm:prSet presAssocID="{23A33862-4085-4A09-A14A-75AEDD37E72B}" presName="parTx" presStyleLbl="alignNode1" presStyleIdx="4" presStyleCnt="5">
        <dgm:presLayoutVars>
          <dgm:chMax val="0"/>
          <dgm:chPref val="0"/>
          <dgm:bulletEnabled val="1"/>
        </dgm:presLayoutVars>
      </dgm:prSet>
      <dgm:spPr/>
    </dgm:pt>
    <dgm:pt modelId="{B5A6EAC9-AF2B-412A-A97A-1F68D70AA897}" type="pres">
      <dgm:prSet presAssocID="{23A33862-4085-4A09-A14A-75AEDD37E72B}" presName="desTx" presStyleLbl="revTx" presStyleIdx="4" presStyleCnt="5">
        <dgm:presLayoutVars>
          <dgm:chMax val="0"/>
          <dgm:chPref val="0"/>
          <dgm:bulletEnabled val="1"/>
        </dgm:presLayoutVars>
      </dgm:prSet>
      <dgm:spPr/>
    </dgm:pt>
    <dgm:pt modelId="{1D96954C-EDA0-49BF-A7EE-9EBFF38A77CD}" type="pres">
      <dgm:prSet presAssocID="{23A33862-4085-4A09-A14A-75AEDD37E72B}" presName="EmptyPlaceHolder" presStyleCnt="0"/>
      <dgm:spPr/>
    </dgm:pt>
  </dgm:ptLst>
  <dgm:cxnLst>
    <dgm:cxn modelId="{0F607307-CADE-4580-ACA9-6C59B0A40BF6}" srcId="{23A33862-4085-4A09-A14A-75AEDD37E72B}" destId="{185715AF-C7AC-49BC-808F-832AF009BC16}" srcOrd="0" destOrd="0" parTransId="{9E11DB47-DD4B-437F-B986-74C561DC4972}" sibTransId="{929CFB55-1C99-4F60-AA4A-3F3C0CC2D9C5}"/>
    <dgm:cxn modelId="{A6BD7522-AA01-4096-98F0-44139441042F}" srcId="{55C0B14E-AEA6-48D3-A387-ED4A3A3BF840}" destId="{23A33862-4085-4A09-A14A-75AEDD37E72B}" srcOrd="4" destOrd="0" parTransId="{A87FE2E2-B4D6-47F3-83D4-856209CC555E}" sibTransId="{2DC7D52A-6B36-4926-8DB7-F6C46779CA12}"/>
    <dgm:cxn modelId="{F23BFC27-EEA1-48DD-A68B-3C9BF1AE455D}" type="presOf" srcId="{349299C9-846E-4827-813A-349CCCE20782}" destId="{810D7AA7-A541-4507-BE7F-36CCF210089F}" srcOrd="0" destOrd="0" presId="urn:microsoft.com/office/officeart/2016/7/layout/AccentHomeChevronProcess"/>
    <dgm:cxn modelId="{7A93692E-BCC1-411C-AEA9-A7194A20D7D2}" type="presOf" srcId="{02FFBBB1-DBC1-448B-B0B3-D48D66FE7872}" destId="{7B79155E-B59E-4D4A-9B12-9D9165E4D8AF}" srcOrd="0" destOrd="0" presId="urn:microsoft.com/office/officeart/2016/7/layout/AccentHomeChevronProcess"/>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2A53D869-2862-4264-B8B2-486EA39AB340}" type="presOf" srcId="{74045C00-D6AB-40F4-A0EC-3849807FC88D}" destId="{5D9FBDA1-4EAF-45D2-8A53-0ECF44915275}"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219EA357-E48B-4A91-91A7-8282DFF10601}" type="presOf" srcId="{55C0B14E-AEA6-48D3-A387-ED4A3A3BF840}" destId="{594BF422-752C-42F3-A230-3D0E6AE9A886}"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02F4858C-7A95-4108-947E-5AE3C6F39B11}" type="presOf" srcId="{23A33862-4085-4A09-A14A-75AEDD37E72B}" destId="{42B4504B-C2C7-46D5-9274-2AE0A7D7838D}"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8EF80596-2994-4771-892F-2C4772D8D458}" srcId="{55C0B14E-AEA6-48D3-A387-ED4A3A3BF840}" destId="{74045C00-D6AB-40F4-A0EC-3849807FC88D}" srcOrd="3" destOrd="0" parTransId="{A2CB37B5-FB6A-4368-A045-E1C65615D546}" sibTransId="{559D8C62-0929-418F-8097-53D2F0DBCF2B}"/>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56818DCB-8127-41B3-A8FA-9BB3C4AEEF60}" srcId="{74045C00-D6AB-40F4-A0EC-3849807FC88D}" destId="{02FFBBB1-DBC1-448B-B0B3-D48D66FE7872}" srcOrd="0" destOrd="0" parTransId="{98A22385-858C-4F07-A4D6-9A0E8D8E5927}" sibTransId="{FC134796-1658-4344-B009-E1D5A472B390}"/>
    <dgm:cxn modelId="{E3115EEA-DE9C-4F06-B8B3-BEB263D5F2B1}" srcId="{D71FC021-6A65-44D1-95B9-0E6C89079866}" destId="{4A6BB192-9983-4F48-BBC5-6E384EED7EC5}" srcOrd="0" destOrd="0" parTransId="{230A6E4A-6CED-4DC0-AEFE-6859FE07B658}" sibTransId="{0B568EC2-5D2A-4B00-8047-B7832F245B44}"/>
    <dgm:cxn modelId="{902DE3F1-F1EF-4D13-933A-1C371404A419}" type="presOf" srcId="{185715AF-C7AC-49BC-808F-832AF009BC16}" destId="{B5A6EAC9-AF2B-412A-A97A-1F68D70AA897}" srcOrd="0" destOrd="0" presId="urn:microsoft.com/office/officeart/2016/7/layout/AccentHomeChevronProcess"/>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55B8294-E8EB-4C2C-9BA1-181EA9661C18}" type="presParOf" srcId="{594BF422-752C-42F3-A230-3D0E6AE9A886}" destId="{FFA5B22E-3525-4682-A797-4EEA1EC22288}" srcOrd="5" destOrd="0" presId="urn:microsoft.com/office/officeart/2016/7/layout/AccentHomeChevronProcess"/>
    <dgm:cxn modelId="{130A0824-F243-47D3-AB10-5086834FB311}" type="presParOf" srcId="{594BF422-752C-42F3-A230-3D0E6AE9A886}" destId="{EF2BACFB-EFD9-40A7-932B-293ABF85799E}" srcOrd="6" destOrd="0" presId="urn:microsoft.com/office/officeart/2016/7/layout/AccentHomeChevronProcess"/>
    <dgm:cxn modelId="{4196290A-7295-4E28-B224-83672AE3F2A7}" type="presParOf" srcId="{EF2BACFB-EFD9-40A7-932B-293ABF85799E}" destId="{A653CF83-944B-4F9F-97BC-7B4E2900BD00}" srcOrd="0" destOrd="0" presId="urn:microsoft.com/office/officeart/2016/7/layout/AccentHomeChevronProcess"/>
    <dgm:cxn modelId="{485137D0-CEF7-4E76-91AE-FD6F3E1B56C8}" type="presParOf" srcId="{EF2BACFB-EFD9-40A7-932B-293ABF85799E}" destId="{5D9FBDA1-4EAF-45D2-8A53-0ECF44915275}" srcOrd="1" destOrd="0" presId="urn:microsoft.com/office/officeart/2016/7/layout/AccentHomeChevronProcess"/>
    <dgm:cxn modelId="{C128CA0F-BFFA-4415-81CD-BFC6B3F2259F}" type="presParOf" srcId="{EF2BACFB-EFD9-40A7-932B-293ABF85799E}" destId="{7B79155E-B59E-4D4A-9B12-9D9165E4D8AF}" srcOrd="2" destOrd="0" presId="urn:microsoft.com/office/officeart/2016/7/layout/AccentHomeChevronProcess"/>
    <dgm:cxn modelId="{9E65E2D7-944B-4DF8-BAB0-ED1C5269ACE0}" type="presParOf" srcId="{EF2BACFB-EFD9-40A7-932B-293ABF85799E}" destId="{FE9DA7EE-69E5-41CB-9123-4C970163C09B}" srcOrd="3" destOrd="0" presId="urn:microsoft.com/office/officeart/2016/7/layout/AccentHomeChevronProcess"/>
    <dgm:cxn modelId="{7D0EA630-9502-4AC3-B4BB-34805885ABB2}" type="presParOf" srcId="{594BF422-752C-42F3-A230-3D0E6AE9A886}" destId="{89135826-E8A1-4FB9-A5B2-3CF5D5291B54}" srcOrd="7" destOrd="0" presId="urn:microsoft.com/office/officeart/2016/7/layout/AccentHomeChevronProcess"/>
    <dgm:cxn modelId="{76259321-6C86-4D69-ADF8-0CE780383D35}" type="presParOf" srcId="{594BF422-752C-42F3-A230-3D0E6AE9A886}" destId="{028E66BB-F387-4F20-B9E1-1BD14E2665E5}" srcOrd="8" destOrd="0" presId="urn:microsoft.com/office/officeart/2016/7/layout/AccentHomeChevronProcess"/>
    <dgm:cxn modelId="{F90732B1-6042-4FC8-B1D4-CE56550102CA}" type="presParOf" srcId="{028E66BB-F387-4F20-B9E1-1BD14E2665E5}" destId="{FA8B0413-748A-4D34-901A-10655751E633}" srcOrd="0" destOrd="0" presId="urn:microsoft.com/office/officeart/2016/7/layout/AccentHomeChevronProcess"/>
    <dgm:cxn modelId="{14C2BA2D-D935-49B2-AA18-14C0A5AB5A9B}" type="presParOf" srcId="{028E66BB-F387-4F20-B9E1-1BD14E2665E5}" destId="{42B4504B-C2C7-46D5-9274-2AE0A7D7838D}" srcOrd="1" destOrd="0" presId="urn:microsoft.com/office/officeart/2016/7/layout/AccentHomeChevronProcess"/>
    <dgm:cxn modelId="{51ABC5A6-5F2A-4209-B4AE-FBB062652794}" type="presParOf" srcId="{028E66BB-F387-4F20-B9E1-1BD14E2665E5}" destId="{B5A6EAC9-AF2B-412A-A97A-1F68D70AA897}" srcOrd="2" destOrd="0" presId="urn:microsoft.com/office/officeart/2016/7/layout/AccentHomeChevronProcess"/>
    <dgm:cxn modelId="{7145BFE5-E16E-4903-8A06-46BEDBB6576B}" type="presParOf" srcId="{028E66BB-F387-4F20-B9E1-1BD14E2665E5}" destId="{1D96954C-EDA0-49BF-A7EE-9EBFF38A77CD}"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889672" y="1762235"/>
          <a:ext cx="1958644" cy="175191"/>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2053" y="2829153"/>
          <a:ext cx="2189894" cy="652881"/>
        </a:xfrm>
        <a:prstGeom prst="homePlate">
          <a:avLst>
            <a:gd name="adj" fmla="val 2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Title</a:t>
          </a:r>
        </a:p>
      </dsp:txBody>
      <dsp:txXfrm>
        <a:off x="2053" y="2829153"/>
        <a:ext cx="2108284" cy="652881"/>
      </dsp:txXfrm>
    </dsp:sp>
    <dsp:sp modelId="{810D7AA7-A541-4507-BE7F-36CCF210089F}">
      <dsp:nvSpPr>
        <dsp:cNvPr id="0" name=""/>
        <dsp:cNvSpPr/>
      </dsp:nvSpPr>
      <dsp:spPr>
        <a:xfrm>
          <a:off x="177245" y="975623"/>
          <a:ext cx="1778194" cy="1748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0" i="0" u="none" kern="1200" dirty="0"/>
            <a:t>To start a presentation, go to the Slide Show tab, and select From Beginning.</a:t>
          </a:r>
          <a:endParaRPr lang="en-US" sz="1400" kern="1200" dirty="0"/>
        </a:p>
      </dsp:txBody>
      <dsp:txXfrm>
        <a:off x="177245" y="975623"/>
        <a:ext cx="1778194" cy="1748414"/>
      </dsp:txXfrm>
    </dsp:sp>
    <dsp:sp modelId="{E41E7729-FD3F-426D-804C-45BD60BD762D}">
      <dsp:nvSpPr>
        <dsp:cNvPr id="0" name=""/>
        <dsp:cNvSpPr/>
      </dsp:nvSpPr>
      <dsp:spPr>
        <a:xfrm rot="5400000">
          <a:off x="1190726" y="1762235"/>
          <a:ext cx="1958644" cy="175191"/>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2082453" y="2829153"/>
          <a:ext cx="2189894" cy="652881"/>
        </a:xfrm>
        <a:prstGeom prst="chevron">
          <a:avLst>
            <a:gd name="adj" fmla="val 2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Title</a:t>
          </a:r>
        </a:p>
      </dsp:txBody>
      <dsp:txXfrm>
        <a:off x="2245673" y="2829153"/>
        <a:ext cx="1863454" cy="652881"/>
      </dsp:txXfrm>
    </dsp:sp>
    <dsp:sp modelId="{5E07F9E4-149C-4A89-848F-4ABDD305F0C5}">
      <dsp:nvSpPr>
        <dsp:cNvPr id="0" name=""/>
        <dsp:cNvSpPr/>
      </dsp:nvSpPr>
      <dsp:spPr>
        <a:xfrm>
          <a:off x="2257644" y="975623"/>
          <a:ext cx="1778194" cy="134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0" i="0" u="none" kern="1200" dirty="0"/>
            <a:t>To display Presenter view, in Slide Show view, on the control bar at the bottom left select the three dots, and then Show Presenter View. </a:t>
          </a:r>
          <a:endParaRPr lang="en-US" sz="1400" kern="1200" dirty="0"/>
        </a:p>
      </dsp:txBody>
      <dsp:txXfrm>
        <a:off x="2257644" y="975623"/>
        <a:ext cx="1778194" cy="1348781"/>
      </dsp:txXfrm>
    </dsp:sp>
    <dsp:sp modelId="{473F2067-7126-4D56-A328-5A8CFD3D8D52}">
      <dsp:nvSpPr>
        <dsp:cNvPr id="0" name=""/>
        <dsp:cNvSpPr/>
      </dsp:nvSpPr>
      <dsp:spPr>
        <a:xfrm rot="5400000">
          <a:off x="3271126" y="1762235"/>
          <a:ext cx="1958644" cy="175191"/>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162852" y="2829153"/>
          <a:ext cx="2189894" cy="652881"/>
        </a:xfrm>
        <a:prstGeom prst="chevron">
          <a:avLst>
            <a:gd name="adj" fmla="val 2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Title</a:t>
          </a:r>
        </a:p>
      </dsp:txBody>
      <dsp:txXfrm>
        <a:off x="4326072" y="2829153"/>
        <a:ext cx="1863454" cy="652881"/>
      </dsp:txXfrm>
    </dsp:sp>
    <dsp:sp modelId="{FD7B29F2-0D66-4B4B-BC8A-82DA23575305}">
      <dsp:nvSpPr>
        <dsp:cNvPr id="0" name=""/>
        <dsp:cNvSpPr/>
      </dsp:nvSpPr>
      <dsp:spPr>
        <a:xfrm>
          <a:off x="4338044" y="975623"/>
          <a:ext cx="1778194" cy="134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0" i="0" u="none" kern="1200" dirty="0"/>
            <a:t>During your presentation, the speaker notes are visible on your monitor, but aren't visible to the audience. </a:t>
          </a:r>
          <a:endParaRPr lang="en-US" sz="1400" kern="1200" dirty="0"/>
        </a:p>
      </dsp:txBody>
      <dsp:txXfrm>
        <a:off x="4338044" y="975623"/>
        <a:ext cx="1778194" cy="1348781"/>
      </dsp:txXfrm>
    </dsp:sp>
    <dsp:sp modelId="{A653CF83-944B-4F9F-97BC-7B4E2900BD00}">
      <dsp:nvSpPr>
        <dsp:cNvPr id="0" name=""/>
        <dsp:cNvSpPr/>
      </dsp:nvSpPr>
      <dsp:spPr>
        <a:xfrm rot="5400000">
          <a:off x="5351525" y="1762235"/>
          <a:ext cx="1958644" cy="175191"/>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FBDA1-4EAF-45D2-8A53-0ECF44915275}">
      <dsp:nvSpPr>
        <dsp:cNvPr id="0" name=""/>
        <dsp:cNvSpPr/>
      </dsp:nvSpPr>
      <dsp:spPr>
        <a:xfrm>
          <a:off x="6243252" y="2829153"/>
          <a:ext cx="2189894" cy="652881"/>
        </a:xfrm>
        <a:prstGeom prst="chevron">
          <a:avLst>
            <a:gd name="adj" fmla="val 2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Title</a:t>
          </a:r>
        </a:p>
      </dsp:txBody>
      <dsp:txXfrm>
        <a:off x="6406472" y="2829153"/>
        <a:ext cx="1863454" cy="652881"/>
      </dsp:txXfrm>
    </dsp:sp>
    <dsp:sp modelId="{7B79155E-B59E-4D4A-9B12-9D9165E4D8AF}">
      <dsp:nvSpPr>
        <dsp:cNvPr id="0" name=""/>
        <dsp:cNvSpPr/>
      </dsp:nvSpPr>
      <dsp:spPr>
        <a:xfrm>
          <a:off x="6418443" y="975623"/>
          <a:ext cx="1778194" cy="134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0" i="0" u="none" kern="1200" dirty="0"/>
            <a:t>The Notes pane is a box that appears below each slide. Tap it to add notes. </a:t>
          </a:r>
          <a:endParaRPr lang="en-US" sz="1400" kern="1200" dirty="0"/>
        </a:p>
      </dsp:txBody>
      <dsp:txXfrm>
        <a:off x="6418443" y="975623"/>
        <a:ext cx="1778194" cy="1348781"/>
      </dsp:txXfrm>
    </dsp:sp>
    <dsp:sp modelId="{FA8B0413-748A-4D34-901A-10655751E633}">
      <dsp:nvSpPr>
        <dsp:cNvPr id="0" name=""/>
        <dsp:cNvSpPr/>
      </dsp:nvSpPr>
      <dsp:spPr>
        <a:xfrm rot="5400000">
          <a:off x="7431925" y="1762235"/>
          <a:ext cx="1958644" cy="175191"/>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B4504B-C2C7-46D5-9274-2AE0A7D7838D}">
      <dsp:nvSpPr>
        <dsp:cNvPr id="0" name=""/>
        <dsp:cNvSpPr/>
      </dsp:nvSpPr>
      <dsp:spPr>
        <a:xfrm>
          <a:off x="8323651" y="2829153"/>
          <a:ext cx="2189894" cy="652881"/>
        </a:xfrm>
        <a:prstGeom prst="chevron">
          <a:avLst>
            <a:gd name="adj" fmla="val 2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Title</a:t>
          </a:r>
        </a:p>
      </dsp:txBody>
      <dsp:txXfrm>
        <a:off x="8486871" y="2829153"/>
        <a:ext cx="1863454" cy="652881"/>
      </dsp:txXfrm>
    </dsp:sp>
    <dsp:sp modelId="{B5A6EAC9-AF2B-412A-A97A-1F68D70AA897}">
      <dsp:nvSpPr>
        <dsp:cNvPr id="0" name=""/>
        <dsp:cNvSpPr/>
      </dsp:nvSpPr>
      <dsp:spPr>
        <a:xfrm>
          <a:off x="8498843" y="975623"/>
          <a:ext cx="1778194" cy="134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0" i="0" u="none" kern="1200" dirty="0"/>
            <a:t>If you don’t see the Notes pane or it is completely minimized, click Notes on the task bar across the bottom of the PowerPoint window. </a:t>
          </a:r>
          <a:endParaRPr lang="en-US" sz="1400" kern="1200" dirty="0"/>
        </a:p>
      </dsp:txBody>
      <dsp:txXfrm>
        <a:off x="8498843" y="975623"/>
        <a:ext cx="1778194" cy="1348781"/>
      </dsp:txXfrm>
    </dsp:sp>
  </dsp:spTree>
</dsp:drawing>
</file>

<file path=ppt/diagrams/layout1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1.xml.rels>&#65279;<?xml version="1.0" encoding="utf-8"?><Relationships xmlns="http://schemas.openxmlformats.org/package/2006/relationships"><Relationship Type="http://schemas.openxmlformats.org/officeDocument/2006/relationships/theme" Target="/ppt/theme/theme32.xml" Id="rId1" /></Relationships>
</file>

<file path=ppt/handoutMasters/handoutMaster1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5/26/2021</a:t>
            </a:fld>
            <a:endParaRPr lang="en-US"/>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1.xml.rels>&#65279;<?xml version="1.0" encoding="utf-8"?><Relationships xmlns="http://schemas.openxmlformats.org/package/2006/relationships"><Relationship Type="http://schemas.openxmlformats.org/officeDocument/2006/relationships/theme" Target="/ppt/theme/theme23.xml" Id="rId1" /></Relationships>
</file>

<file path=ppt/notesMasters/notesMaster1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5/26/2021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01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0.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1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2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3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41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51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69.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7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2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3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415.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51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6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75.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8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91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slideLayout10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a:t>20XX</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endParaRPr lang="en-US" dirty="0"/>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endParaRPr lang="en-US" dirty="0"/>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endParaRPr lang="en-US" dirty="0"/>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dirty="0"/>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dirty="0"/>
              <a:t>Click to edit Master title style</a:t>
            </a:r>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Picture Placeholder 23">
            <a:extLst>
              <a:ext uri="{FF2B5EF4-FFF2-40B4-BE49-F238E27FC236}">
                <a16:creationId xmlns:a16="http://schemas.microsoft.com/office/drawing/2014/main" id="{3B9690E8-0AA0-453A-A2BA-3C4A02401F33}"/>
              </a:ext>
            </a:extLst>
          </p:cNvPr>
          <p:cNvSpPr>
            <a:spLocks noGrp="1"/>
          </p:cNvSpPr>
          <p:nvPr>
            <p:ph type="pic" sz="quarter" idx="13"/>
          </p:nvPr>
        </p:nvSpPr>
        <p:spPr>
          <a:xfrm>
            <a:off x="588612" y="2800318"/>
            <a:ext cx="2560320" cy="1764792"/>
          </a:xfrm>
        </p:spPr>
        <p:txBody>
          <a:bodyPr/>
          <a:lstStyle>
            <a:lvl1pPr marL="0" indent="0">
              <a:buNone/>
              <a:defRPr/>
            </a:lvl1pPr>
          </a:lstStyle>
          <a:p>
            <a:endParaRPr lang="en-US"/>
          </a:p>
        </p:txBody>
      </p:sp>
      <p:sp>
        <p:nvSpPr>
          <p:cNvPr id="11" name="Text Placeholder 28">
            <a:extLst>
              <a:ext uri="{FF2B5EF4-FFF2-40B4-BE49-F238E27FC236}">
                <a16:creationId xmlns:a16="http://schemas.microsoft.com/office/drawing/2014/main" id="{97CAE430-B148-4FE1-B142-E196CFFEBAB1}"/>
              </a:ext>
            </a:extLst>
          </p:cNvPr>
          <p:cNvSpPr>
            <a:spLocks noGrp="1"/>
          </p:cNvSpPr>
          <p:nvPr>
            <p:ph type="body" sz="quarter" idx="17" hasCustomPrompt="1"/>
          </p:nvPr>
        </p:nvSpPr>
        <p:spPr>
          <a:xfrm>
            <a:off x="588612"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2" name="Text Placeholder 28">
            <a:extLst>
              <a:ext uri="{FF2B5EF4-FFF2-40B4-BE49-F238E27FC236}">
                <a16:creationId xmlns:a16="http://schemas.microsoft.com/office/drawing/2014/main" id="{F34D7C92-7171-4768-A26F-CE08A04FAAA2}"/>
              </a:ext>
            </a:extLst>
          </p:cNvPr>
          <p:cNvSpPr>
            <a:spLocks noGrp="1"/>
          </p:cNvSpPr>
          <p:nvPr>
            <p:ph type="body" sz="quarter" idx="18" hasCustomPrompt="1"/>
          </p:nvPr>
        </p:nvSpPr>
        <p:spPr>
          <a:xfrm>
            <a:off x="588612"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3" name="Picture Placeholder 23">
            <a:extLst>
              <a:ext uri="{FF2B5EF4-FFF2-40B4-BE49-F238E27FC236}">
                <a16:creationId xmlns:a16="http://schemas.microsoft.com/office/drawing/2014/main" id="{91EBE236-D9BF-46C4-8CE2-60F7CD40E76D}"/>
              </a:ext>
            </a:extLst>
          </p:cNvPr>
          <p:cNvSpPr>
            <a:spLocks noGrp="1"/>
          </p:cNvSpPr>
          <p:nvPr>
            <p:ph type="pic" sz="quarter" idx="14"/>
          </p:nvPr>
        </p:nvSpPr>
        <p:spPr>
          <a:xfrm>
            <a:off x="3413623" y="2800318"/>
            <a:ext cx="2560320" cy="1764792"/>
          </a:xfrm>
        </p:spPr>
        <p:txBody>
          <a:bodyPr/>
          <a:lstStyle>
            <a:lvl1pPr marL="0" indent="0">
              <a:buNone/>
              <a:defRPr/>
            </a:lvl1pPr>
          </a:lstStyle>
          <a:p>
            <a:endParaRPr lang="en-US"/>
          </a:p>
        </p:txBody>
      </p:sp>
      <p:sp>
        <p:nvSpPr>
          <p:cNvPr id="14" name="Text Placeholder 28">
            <a:extLst>
              <a:ext uri="{FF2B5EF4-FFF2-40B4-BE49-F238E27FC236}">
                <a16:creationId xmlns:a16="http://schemas.microsoft.com/office/drawing/2014/main" id="{3755B2FB-A969-40D9-919A-8DBCA8B76552}"/>
              </a:ext>
            </a:extLst>
          </p:cNvPr>
          <p:cNvSpPr>
            <a:spLocks noGrp="1"/>
          </p:cNvSpPr>
          <p:nvPr>
            <p:ph type="body" sz="quarter" idx="19" hasCustomPrompt="1"/>
          </p:nvPr>
        </p:nvSpPr>
        <p:spPr>
          <a:xfrm>
            <a:off x="3413623"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C047E0AE-451F-4E70-A217-3D51A5FCA8D0}"/>
              </a:ext>
            </a:extLst>
          </p:cNvPr>
          <p:cNvSpPr>
            <a:spLocks noGrp="1"/>
          </p:cNvSpPr>
          <p:nvPr>
            <p:ph type="body" sz="quarter" idx="20" hasCustomPrompt="1"/>
          </p:nvPr>
        </p:nvSpPr>
        <p:spPr>
          <a:xfrm>
            <a:off x="3413623"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6" name="Picture Placeholder 23">
            <a:extLst>
              <a:ext uri="{FF2B5EF4-FFF2-40B4-BE49-F238E27FC236}">
                <a16:creationId xmlns:a16="http://schemas.microsoft.com/office/drawing/2014/main" id="{92DC936D-218B-4AB2-A141-83C839EE378E}"/>
              </a:ext>
            </a:extLst>
          </p:cNvPr>
          <p:cNvSpPr>
            <a:spLocks noGrp="1"/>
          </p:cNvSpPr>
          <p:nvPr>
            <p:ph type="pic" sz="quarter" idx="15"/>
          </p:nvPr>
        </p:nvSpPr>
        <p:spPr>
          <a:xfrm>
            <a:off x="6224179" y="2800318"/>
            <a:ext cx="2560320" cy="1764792"/>
          </a:xfrm>
        </p:spPr>
        <p:txBody>
          <a:bodyPr/>
          <a:lstStyle>
            <a:lvl1pPr marL="0" indent="0">
              <a:buNone/>
              <a:defRPr/>
            </a:lvl1pPr>
          </a:lstStyle>
          <a:p>
            <a:endParaRPr lang="en-US"/>
          </a:p>
        </p:txBody>
      </p:sp>
      <p:sp>
        <p:nvSpPr>
          <p:cNvPr id="17" name="Text Placeholder 28">
            <a:extLst>
              <a:ext uri="{FF2B5EF4-FFF2-40B4-BE49-F238E27FC236}">
                <a16:creationId xmlns:a16="http://schemas.microsoft.com/office/drawing/2014/main" id="{5085FD65-394A-47FA-BF7A-013D84C8706A}"/>
              </a:ext>
            </a:extLst>
          </p:cNvPr>
          <p:cNvSpPr>
            <a:spLocks noGrp="1"/>
          </p:cNvSpPr>
          <p:nvPr>
            <p:ph type="body" sz="quarter" idx="21" hasCustomPrompt="1"/>
          </p:nvPr>
        </p:nvSpPr>
        <p:spPr>
          <a:xfrm>
            <a:off x="6224179"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8" name="Text Placeholder 28">
            <a:extLst>
              <a:ext uri="{FF2B5EF4-FFF2-40B4-BE49-F238E27FC236}">
                <a16:creationId xmlns:a16="http://schemas.microsoft.com/office/drawing/2014/main" id="{23417874-DD14-461C-B278-0DE8032D272B}"/>
              </a:ext>
            </a:extLst>
          </p:cNvPr>
          <p:cNvSpPr>
            <a:spLocks noGrp="1"/>
          </p:cNvSpPr>
          <p:nvPr>
            <p:ph type="body" sz="quarter" idx="22" hasCustomPrompt="1"/>
          </p:nvPr>
        </p:nvSpPr>
        <p:spPr>
          <a:xfrm>
            <a:off x="6224179"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9" name="Picture Placeholder 23">
            <a:extLst>
              <a:ext uri="{FF2B5EF4-FFF2-40B4-BE49-F238E27FC236}">
                <a16:creationId xmlns:a16="http://schemas.microsoft.com/office/drawing/2014/main" id="{A8685BFC-DF7F-4414-8D3E-652C9EF13554}"/>
              </a:ext>
            </a:extLst>
          </p:cNvPr>
          <p:cNvSpPr>
            <a:spLocks noGrp="1"/>
          </p:cNvSpPr>
          <p:nvPr>
            <p:ph type="pic" sz="quarter" idx="16"/>
          </p:nvPr>
        </p:nvSpPr>
        <p:spPr>
          <a:xfrm>
            <a:off x="9028350" y="2801105"/>
            <a:ext cx="2560320" cy="1764792"/>
          </a:xfrm>
        </p:spPr>
        <p:txBody>
          <a:bodyPr/>
          <a:lstStyle>
            <a:lvl1pPr marL="0" indent="0">
              <a:buNone/>
              <a:defRPr/>
            </a:lvl1pPr>
          </a:lstStyle>
          <a:p>
            <a:endParaRPr lang="en-US"/>
          </a:p>
        </p:txBody>
      </p:sp>
      <p:sp>
        <p:nvSpPr>
          <p:cNvPr id="20" name="Text Placeholder 28">
            <a:extLst>
              <a:ext uri="{FF2B5EF4-FFF2-40B4-BE49-F238E27FC236}">
                <a16:creationId xmlns:a16="http://schemas.microsoft.com/office/drawing/2014/main" id="{801A82CD-E0FD-4C28-B287-439356FAE8D1}"/>
              </a:ext>
            </a:extLst>
          </p:cNvPr>
          <p:cNvSpPr>
            <a:spLocks noGrp="1"/>
          </p:cNvSpPr>
          <p:nvPr>
            <p:ph type="body" sz="quarter" idx="23" hasCustomPrompt="1"/>
          </p:nvPr>
        </p:nvSpPr>
        <p:spPr>
          <a:xfrm>
            <a:off x="9028350"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21" name="Text Placeholder 28">
            <a:extLst>
              <a:ext uri="{FF2B5EF4-FFF2-40B4-BE49-F238E27FC236}">
                <a16:creationId xmlns:a16="http://schemas.microsoft.com/office/drawing/2014/main" id="{C1ACEAC1-C62C-4024-9525-268AB724274D}"/>
              </a:ext>
            </a:extLst>
          </p:cNvPr>
          <p:cNvSpPr>
            <a:spLocks noGrp="1"/>
          </p:cNvSpPr>
          <p:nvPr>
            <p:ph type="body" sz="quarter" idx="24" hasCustomPrompt="1"/>
          </p:nvPr>
        </p:nvSpPr>
        <p:spPr>
          <a:xfrm>
            <a:off x="9028350"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Tree>
    <p:extLst>
      <p:ext uri="{BB962C8B-B14F-4D97-AF65-F5344CB8AC3E}">
        <p14:creationId xmlns:p14="http://schemas.microsoft.com/office/powerpoint/2010/main" val="13275852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a:t>20XX</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a:t>20XX</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2.xml" Id="rId8" /><Relationship Type="http://schemas.openxmlformats.org/officeDocument/2006/relationships/slideLayout" Target="/ppt/slideLayouts/slideLayout133.xml" Id="rId13" /><Relationship Type="http://schemas.openxmlformats.org/officeDocument/2006/relationships/theme" Target="/ppt/theme/theme11.xml" Id="rId18" /><Relationship Type="http://schemas.openxmlformats.org/officeDocument/2006/relationships/slideLayout" Target="/ppt/slideLayouts/slideLayout34.xml" Id="rId3" /><Relationship Type="http://schemas.openxmlformats.org/officeDocument/2006/relationships/slideLayout" Target="/ppt/slideLayouts/slideLayout75.xml" Id="rId7" /><Relationship Type="http://schemas.openxmlformats.org/officeDocument/2006/relationships/slideLayout" Target="/ppt/slideLayouts/slideLayout126.xml" Id="rId12" /><Relationship Type="http://schemas.openxmlformats.org/officeDocument/2006/relationships/slideLayout" Target="/ppt/slideLayouts/slideLayout177.xml" Id="rId17" /><Relationship Type="http://schemas.openxmlformats.org/officeDocument/2006/relationships/slideLayout" Target="/ppt/slideLayouts/slideLayout28.xml" Id="rId2" /><Relationship Type="http://schemas.openxmlformats.org/officeDocument/2006/relationships/slideLayout" Target="/ppt/slideLayouts/slideLayout169.xml" Id="rId16" /><Relationship Type="http://schemas.openxmlformats.org/officeDocument/2006/relationships/slideLayout" Target="/ppt/slideLayouts/slideLayout110.xml" Id="rId1" /><Relationship Type="http://schemas.openxmlformats.org/officeDocument/2006/relationships/slideLayout" Target="/ppt/slideLayouts/slideLayout61.xml" Id="rId6" /><Relationship Type="http://schemas.openxmlformats.org/officeDocument/2006/relationships/slideLayout" Target="/ppt/slideLayouts/slideLayout1111.xml" Id="rId11" /><Relationship Type="http://schemas.openxmlformats.org/officeDocument/2006/relationships/slideLayout" Target="/ppt/slideLayouts/slideLayout512.xml" Id="rId5" /><Relationship Type="http://schemas.openxmlformats.org/officeDocument/2006/relationships/slideLayout" Target="/ppt/slideLayouts/slideLayout1513.xml" Id="rId15" /><Relationship Type="http://schemas.openxmlformats.org/officeDocument/2006/relationships/slideLayout" Target="/ppt/slideLayouts/slideLayout1014.xml" Id="rId10" /><Relationship Type="http://schemas.openxmlformats.org/officeDocument/2006/relationships/slideLayout" Target="/ppt/slideLayouts/slideLayout415.xml" Id="rId4" /><Relationship Type="http://schemas.openxmlformats.org/officeDocument/2006/relationships/slideLayout" Target="/ppt/slideLayouts/slideLayout916.xml" Id="rId9" /><Relationship Type="http://schemas.openxmlformats.org/officeDocument/2006/relationships/slideLayout" Target="/ppt/slideLayouts/slideLayout1417.xml" Id="rId14" /></Relationships>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5" r:id="rId6"/>
    <p:sldLayoutId id="2147483783" r:id="rId7"/>
    <p:sldLayoutId id="2147483784" r:id="rId8"/>
    <p:sldLayoutId id="2147483767" r:id="rId9"/>
    <p:sldLayoutId id="2147483782" r:id="rId10"/>
    <p:sldLayoutId id="2147483778" r:id="rId11"/>
    <p:sldLayoutId id="2147483779" r:id="rId12"/>
    <p:sldLayoutId id="2147483765" r:id="rId13"/>
    <p:sldLayoutId id="2147483766" r:id="rId14"/>
    <p:sldLayoutId id="2147483769" r:id="rId15"/>
    <p:sldLayoutId id="2147483770" r:id="rId16"/>
    <p:sldLayoutId id="2147483771" r:id="rId17"/>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08.xml.rels>&#65279;<?xml version="1.0" encoding="utf-8"?><Relationships xmlns="http://schemas.openxmlformats.org/package/2006/relationships"><Relationship Type="http://schemas.openxmlformats.org/officeDocument/2006/relationships/slideLayout" Target="/ppt/slideLayouts/slideLayout1014.xml" Id="rId1" /></Relationships>
</file>

<file path=ppt/slides/_rels/slide115.xml.rels>&#65279;<?xml version="1.0" encoding="utf-8"?><Relationships xmlns="http://schemas.openxmlformats.org/package/2006/relationships"><Relationship Type="http://schemas.openxmlformats.org/officeDocument/2006/relationships/image" Target="/ppt/media/image156.jpeg" Id="rId3" /><Relationship Type="http://schemas.openxmlformats.org/officeDocument/2006/relationships/image" Target="/ppt/media/image147.jpeg" Id="rId2" /><Relationship Type="http://schemas.openxmlformats.org/officeDocument/2006/relationships/slideLayout" Target="/ppt/slideLayouts/slideLayout1111.xml" Id="rId1" /><Relationship Type="http://schemas.openxmlformats.org/officeDocument/2006/relationships/image" Target="/ppt/media/image178.jpeg" Id="rId5" /><Relationship Type="http://schemas.openxmlformats.org/officeDocument/2006/relationships/image" Target="/ppt/media/image169.jpeg" Id="rId4" /></Relationships>
</file>

<file path=ppt/slides/_rels/slide122.xml.rels>&#65279;<?xml version="1.0" encoding="utf-8"?><Relationships xmlns="http://schemas.openxmlformats.org/package/2006/relationships"><Relationship Type="http://schemas.openxmlformats.org/officeDocument/2006/relationships/image" Target="/ppt/media/image18.jpeg" Id="rId2" /><Relationship Type="http://schemas.openxmlformats.org/officeDocument/2006/relationships/slideLayout" Target="/ppt/slideLayouts/slideLayout126.xml" Id="rId1" /></Relationships>
</file>

<file path=ppt/slides/_rels/slide16.xml.rels>&#65279;<?xml version="1.0" encoding="utf-8"?><Relationships xmlns="http://schemas.openxmlformats.org/package/2006/relationships"><Relationship Type="http://schemas.openxmlformats.org/officeDocument/2006/relationships/image" Target="/ppt/media/image110.jpeg" Id="rId2" /><Relationship Type="http://schemas.openxmlformats.org/officeDocument/2006/relationships/slideLayout" Target="/ppt/slideLayouts/slideLayout110.xml" Id="rId1" /></Relationships>
</file>

<file path=ppt/slides/_rels/slide23.xml.rels>&#65279;<?xml version="1.0" encoding="utf-8"?><Relationships xmlns="http://schemas.openxmlformats.org/package/2006/relationships"><Relationship Type="http://schemas.openxmlformats.org/officeDocument/2006/relationships/image" Target="/ppt/media/image32.jpeg" Id="rId3" /><Relationship Type="http://schemas.openxmlformats.org/officeDocument/2006/relationships/image" Target="/ppt/media/image23.jpeg" Id="rId2" /><Relationship Type="http://schemas.openxmlformats.org/officeDocument/2006/relationships/slideLayout" Target="/ppt/slideLayouts/slideLayout28.xml" Id="rId1" /></Relationships>
</file>

<file path=ppt/slides/_rels/slide311.xml.rels>&#65279;<?xml version="1.0" encoding="utf-8"?><Relationships xmlns="http://schemas.openxmlformats.org/package/2006/relationships"><Relationship Type="http://schemas.openxmlformats.org/officeDocument/2006/relationships/image" Target="/ppt/media/image512.jpeg" Id="rId3" /><Relationship Type="http://schemas.openxmlformats.org/officeDocument/2006/relationships/image" Target="/ppt/media/image45.png" Id="rId2" /><Relationship Type="http://schemas.openxmlformats.org/officeDocument/2006/relationships/slideLayout" Target="/ppt/slideLayouts/slideLayout34.xml" Id="rId1" /><Relationship Type="http://schemas.openxmlformats.org/officeDocument/2006/relationships/image" Target="/ppt/media/image613.jpeg" Id="rId4" /></Relationships>
</file>

<file path=ppt/slides/_rels/slide49.xml.rels>&#65279;<?xml version="1.0" encoding="utf-8"?><Relationships xmlns="http://schemas.openxmlformats.org/package/2006/relationships"><Relationship Type="http://schemas.openxmlformats.org/officeDocument/2006/relationships/image" Target="/ppt/media/image711.jpeg" Id="rId2" /><Relationship Type="http://schemas.openxmlformats.org/officeDocument/2006/relationships/slideLayout" Target="/ppt/slideLayouts/slideLayout415.xml" Id="rId1" /></Relationships>
</file>

<file path=ppt/slides/_rels/slide57.xml.rels>&#65279;<?xml version="1.0" encoding="utf-8"?><Relationships xmlns="http://schemas.openxmlformats.org/package/2006/relationships"><Relationship Type="http://schemas.openxmlformats.org/officeDocument/2006/relationships/slideLayout" Target="/ppt/slideLayouts/slideLayout512.xml" Id="rId1" /></Relationships>
</file>

<file path=ppt/slides/_rels/slide64.xml.rels>&#65279;<?xml version="1.0" encoding="utf-8"?><Relationships xmlns="http://schemas.openxmlformats.org/package/2006/relationships"><Relationship Type="http://schemas.openxmlformats.org/officeDocument/2006/relationships/image" Target="/ppt/media/image94.jpeg" Id="rId3" /><Relationship Type="http://schemas.openxmlformats.org/officeDocument/2006/relationships/image" Target="/ppt/media/image85.jpeg" Id="rId2" /><Relationship Type="http://schemas.openxmlformats.org/officeDocument/2006/relationships/slideLayout" Target="/ppt/slideLayouts/slideLayout75.xml" Id="rId1" /></Relationships>
</file>

<file path=ppt/slides/_rels/slide71.xml.rels>&#65279;<?xml version="1.0" encoding="utf-8"?><Relationships xmlns="http://schemas.openxmlformats.org/package/2006/relationships"><Relationship Type="http://schemas.openxmlformats.org/officeDocument/2006/relationships/image" Target="/ppt/media/image11.png" Id="rId3" /><Relationship Type="http://schemas.openxmlformats.org/officeDocument/2006/relationships/image" Target="/ppt/media/image102.png" Id="rId2" /><Relationship Type="http://schemas.openxmlformats.org/officeDocument/2006/relationships/slideLayout" Target="/ppt/slideLayouts/slideLayout61.xml" Id="rId1" /><Relationship Type="http://schemas.openxmlformats.org/officeDocument/2006/relationships/image" Target="/ppt/media/image133.png" Id="rId5" /><Relationship Type="http://schemas.openxmlformats.org/officeDocument/2006/relationships/image" Target="/ppt/media/image124.png" Id="rId4" /></Relationships>
</file>

<file path=ppt/slides/_rels/slide812.xml.rels>&#65279;<?xml version="1.0" encoding="utf-8"?><Relationships xmlns="http://schemas.openxmlformats.org/package/2006/relationships"><Relationship Type="http://schemas.openxmlformats.org/officeDocument/2006/relationships/diagramLayout" Target="/ppt/diagrams/layout11.xml" Id="rId3" /><Relationship Type="http://schemas.openxmlformats.org/officeDocument/2006/relationships/diagramData" Target="/ppt/diagrams/data11.xml" Id="rId2" /><Relationship Type="http://schemas.openxmlformats.org/officeDocument/2006/relationships/slideLayout" Target="/ppt/slideLayouts/slideLayout512.xml" Id="rId1" /><Relationship Type="http://schemas.microsoft.com/office/2007/relationships/diagramDrawing" Target="/ppt/diagrams/drawing1.xml" Id="rId6" /><Relationship Type="http://schemas.openxmlformats.org/officeDocument/2006/relationships/diagramColors" Target="/ppt/diagrams/colors11.xml" Id="rId5" /><Relationship Type="http://schemas.openxmlformats.org/officeDocument/2006/relationships/diagramQuickStyle" Target="/ppt/diagrams/quickStyle11.xml" Id="rId4" /></Relationships>
</file>

<file path=ppt/slides/_rels/slide910.xml.rels>&#65279;<?xml version="1.0" encoding="utf-8"?><Relationships xmlns="http://schemas.openxmlformats.org/package/2006/relationships"><Relationship Type="http://schemas.openxmlformats.org/officeDocument/2006/relationships/slideLayout" Target="/ppt/slideLayouts/slideLayout916.xml" Id="rId1" /></Relationships>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B1C6D-2105-499D-AAC9-8AA51C7BCD1C}"/>
              </a:ext>
            </a:extLst>
          </p:cNvPr>
          <p:cNvSpPr>
            <a:spLocks noGrp="1"/>
          </p:cNvSpPr>
          <p:nvPr>
            <p:ph type="title"/>
          </p:nvPr>
        </p:nvSpPr>
        <p:spPr>
          <a:xfrm>
            <a:off x="581193" y="729658"/>
            <a:ext cx="11029616" cy="988332"/>
          </a:xfrm>
        </p:spPr>
        <p:txBody>
          <a:bodyPr/>
          <a:lstStyle/>
          <a:p>
            <a:r>
              <a:rPr lang="en-US" dirty="0"/>
              <a:t>Additional Content</a:t>
            </a:r>
          </a:p>
        </p:txBody>
      </p:sp>
      <p:sp>
        <p:nvSpPr>
          <p:cNvPr id="3" name="Text Placeholder 2">
            <a:extLst>
              <a:ext uri="{FF2B5EF4-FFF2-40B4-BE49-F238E27FC236}">
                <a16:creationId xmlns:a16="http://schemas.microsoft.com/office/drawing/2014/main" id="{A66E3F61-BE12-4984-92C8-2D390FC81C5A}"/>
              </a:ext>
            </a:extLst>
          </p:cNvPr>
          <p:cNvSpPr>
            <a:spLocks noGrp="1"/>
          </p:cNvSpPr>
          <p:nvPr>
            <p:ph type="body" idx="1"/>
          </p:nvPr>
        </p:nvSpPr>
        <p:spPr>
          <a:xfrm>
            <a:off x="581191" y="2250891"/>
            <a:ext cx="3200400" cy="557784"/>
          </a:xfrm>
        </p:spPr>
        <p:txBody>
          <a:bodyPr/>
          <a:lstStyle/>
          <a:p>
            <a:r>
              <a:rPr lang="en-US" dirty="0"/>
              <a:t>Subtitle</a:t>
            </a:r>
          </a:p>
        </p:txBody>
      </p:sp>
      <p:sp>
        <p:nvSpPr>
          <p:cNvPr id="4" name="Content Placeholder 3">
            <a:extLst>
              <a:ext uri="{FF2B5EF4-FFF2-40B4-BE49-F238E27FC236}">
                <a16:creationId xmlns:a16="http://schemas.microsoft.com/office/drawing/2014/main" id="{B74F0951-7481-4639-9C9D-3D4F73328068}"/>
              </a:ext>
            </a:extLst>
          </p:cNvPr>
          <p:cNvSpPr>
            <a:spLocks noGrp="1"/>
          </p:cNvSpPr>
          <p:nvPr>
            <p:ph sz="half" idx="2"/>
          </p:nvPr>
        </p:nvSpPr>
        <p:spPr>
          <a:xfrm>
            <a:off x="581194" y="2926052"/>
            <a:ext cx="3200400" cy="2934999"/>
          </a:xfrm>
        </p:spPr>
        <p:txBody>
          <a:bodyPr/>
          <a:lstStyle/>
          <a:p>
            <a:pPr lvl="0"/>
            <a:r>
              <a:rPr lang="en-US" dirty="0"/>
              <a:t>Add text, images, art, and videos. </a:t>
            </a:r>
          </a:p>
          <a:p>
            <a:pPr lvl="0"/>
            <a:r>
              <a:rPr lang="en-US" dirty="0"/>
              <a:t>Add transitions, animations, and motion. </a:t>
            </a:r>
          </a:p>
          <a:p>
            <a:pPr lvl="0"/>
            <a:r>
              <a:rPr lang="en-US" dirty="0"/>
              <a:t>Save to OneDrive, to get to your presentations from your computer, tablet, or phone.</a:t>
            </a:r>
          </a:p>
        </p:txBody>
      </p:sp>
      <p:sp>
        <p:nvSpPr>
          <p:cNvPr id="5" name="Text Placeholder 4">
            <a:extLst>
              <a:ext uri="{FF2B5EF4-FFF2-40B4-BE49-F238E27FC236}">
                <a16:creationId xmlns:a16="http://schemas.microsoft.com/office/drawing/2014/main" id="{7C46BAE5-62C6-45E6-AE3B-F2C878DE791C}"/>
              </a:ext>
            </a:extLst>
          </p:cNvPr>
          <p:cNvSpPr>
            <a:spLocks noGrp="1"/>
          </p:cNvSpPr>
          <p:nvPr>
            <p:ph type="body" sz="quarter" idx="3"/>
          </p:nvPr>
        </p:nvSpPr>
        <p:spPr>
          <a:xfrm>
            <a:off x="4412343" y="2250891"/>
            <a:ext cx="3200400" cy="553373"/>
          </a:xfrm>
        </p:spPr>
        <p:txBody>
          <a:bodyPr/>
          <a:lstStyle/>
          <a:p>
            <a:r>
              <a:rPr lang="en-US" dirty="0"/>
              <a:t>Subtitle</a:t>
            </a:r>
          </a:p>
        </p:txBody>
      </p:sp>
      <p:sp>
        <p:nvSpPr>
          <p:cNvPr id="6" name="Content Placeholder 5">
            <a:extLst>
              <a:ext uri="{FF2B5EF4-FFF2-40B4-BE49-F238E27FC236}">
                <a16:creationId xmlns:a16="http://schemas.microsoft.com/office/drawing/2014/main" id="{DFC1B606-1E53-4BEB-BB22-45DEDA24E343}"/>
              </a:ext>
            </a:extLst>
          </p:cNvPr>
          <p:cNvSpPr>
            <a:spLocks noGrp="1"/>
          </p:cNvSpPr>
          <p:nvPr>
            <p:ph sz="quarter" idx="4"/>
          </p:nvPr>
        </p:nvSpPr>
        <p:spPr>
          <a:xfrm>
            <a:off x="4412341" y="2926051"/>
            <a:ext cx="3200400" cy="2934999"/>
          </a:xfrm>
        </p:spPr>
        <p:txBody>
          <a:bodyPr/>
          <a:lstStyle/>
          <a:p>
            <a:r>
              <a:rPr lang="en-US" dirty="0"/>
              <a:t>Open the Design Ideas pane for instant slide makeovers. </a:t>
            </a:r>
          </a:p>
          <a:p>
            <a:r>
              <a:rPr lang="en-US" dirty="0"/>
              <a:t>When we have design ideas, we’ll show them to you right there. </a:t>
            </a:r>
          </a:p>
        </p:txBody>
      </p:sp>
      <p:sp>
        <p:nvSpPr>
          <p:cNvPr id="7" name="Text Placeholder 6">
            <a:extLst>
              <a:ext uri="{FF2B5EF4-FFF2-40B4-BE49-F238E27FC236}">
                <a16:creationId xmlns:a16="http://schemas.microsoft.com/office/drawing/2014/main" id="{076A29D4-190B-46E6-ADC4-18C7FEA91AF4}"/>
              </a:ext>
            </a:extLst>
          </p:cNvPr>
          <p:cNvSpPr>
            <a:spLocks noGrp="1"/>
          </p:cNvSpPr>
          <p:nvPr>
            <p:ph type="body" sz="quarter" idx="13"/>
          </p:nvPr>
        </p:nvSpPr>
        <p:spPr>
          <a:xfrm>
            <a:off x="8243499" y="2250891"/>
            <a:ext cx="3200400" cy="553373"/>
          </a:xfrm>
        </p:spPr>
        <p:txBody>
          <a:bodyPr/>
          <a:lstStyle/>
          <a:p>
            <a:r>
              <a:rPr lang="en-US" dirty="0"/>
              <a:t>Subtitle</a:t>
            </a:r>
          </a:p>
        </p:txBody>
      </p:sp>
      <p:sp>
        <p:nvSpPr>
          <p:cNvPr id="8" name="Content Placeholder 7">
            <a:extLst>
              <a:ext uri="{FF2B5EF4-FFF2-40B4-BE49-F238E27FC236}">
                <a16:creationId xmlns:a16="http://schemas.microsoft.com/office/drawing/2014/main" id="{4FC948D5-69A8-4B5A-9607-64D0F8DA7F5E}"/>
              </a:ext>
            </a:extLst>
          </p:cNvPr>
          <p:cNvSpPr>
            <a:spLocks noGrp="1"/>
          </p:cNvSpPr>
          <p:nvPr>
            <p:ph sz="quarter" idx="14"/>
          </p:nvPr>
        </p:nvSpPr>
        <p:spPr>
          <a:xfrm>
            <a:off x="8243497" y="2926051"/>
            <a:ext cx="3200400" cy="2934999"/>
          </a:xfrm>
        </p:spPr>
        <p:txBody>
          <a:bodyPr/>
          <a:lstStyle/>
          <a:p>
            <a:r>
              <a:rPr lang="en-US" dirty="0"/>
              <a:t>This PowerPoint theme uses its own unique set of colors, fonts, and effects to create the overall look and feel of these slides. </a:t>
            </a:r>
          </a:p>
          <a:p>
            <a:r>
              <a:rPr lang="en-US" dirty="0"/>
              <a:t>PowerPoint has tons of themes to give your presentation just the right personality. </a:t>
            </a:r>
          </a:p>
          <a:p>
            <a:endParaRPr lang="en-US" dirty="0"/>
          </a:p>
        </p:txBody>
      </p:sp>
      <p:sp>
        <p:nvSpPr>
          <p:cNvPr id="10" name="Footer Placeholder 9">
            <a:extLst>
              <a:ext uri="{FF2B5EF4-FFF2-40B4-BE49-F238E27FC236}">
                <a16:creationId xmlns:a16="http://schemas.microsoft.com/office/drawing/2014/main" id="{DB3A5D52-6C62-483D-B596-AA67C9226361}"/>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1" name="Slide Number Placeholder 10">
            <a:extLst>
              <a:ext uri="{FF2B5EF4-FFF2-40B4-BE49-F238E27FC236}">
                <a16:creationId xmlns:a16="http://schemas.microsoft.com/office/drawing/2014/main" id="{02C172DF-96EA-4F88-908B-161810E45408}"/>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10</a:t>
            </a:fld>
            <a:endParaRPr lang="en-US" dirty="0"/>
          </a:p>
        </p:txBody>
      </p:sp>
    </p:spTree>
    <p:extLst>
      <p:ext uri="{BB962C8B-B14F-4D97-AF65-F5344CB8AC3E}">
        <p14:creationId xmlns:p14="http://schemas.microsoft.com/office/powerpoint/2010/main" val="33055183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92F8-8CA0-4216-808E-BCF1E34D38DA}"/>
              </a:ext>
            </a:extLst>
          </p:cNvPr>
          <p:cNvSpPr>
            <a:spLocks noGrp="1"/>
          </p:cNvSpPr>
          <p:nvPr>
            <p:ph type="title"/>
          </p:nvPr>
        </p:nvSpPr>
        <p:spPr>
          <a:xfrm>
            <a:off x="581192" y="3986411"/>
            <a:ext cx="3568661" cy="1872388"/>
          </a:xfrm>
        </p:spPr>
        <p:txBody>
          <a:bodyPr/>
          <a:lstStyle/>
          <a:p>
            <a:r>
              <a:rPr lang="en-US" dirty="0"/>
              <a:t>Summary</a:t>
            </a:r>
          </a:p>
        </p:txBody>
      </p:sp>
      <p:pic>
        <p:nvPicPr>
          <p:cNvPr id="9" name="Picture Placeholder 8" descr="A person smiling for the camera&#10;">
            <a:extLst>
              <a:ext uri="{FF2B5EF4-FFF2-40B4-BE49-F238E27FC236}">
                <a16:creationId xmlns:a16="http://schemas.microsoft.com/office/drawing/2014/main" id="{0C4F09C2-CDF0-42F2-ACBE-48A7C5A3018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48056" y="768096"/>
            <a:ext cx="2578608" cy="2816352"/>
          </a:xfrm>
        </p:spPr>
      </p:pic>
      <p:pic>
        <p:nvPicPr>
          <p:cNvPr id="11" name="Picture Placeholder 10" descr="Two people looking at a paper&#10;">
            <a:extLst>
              <a:ext uri="{FF2B5EF4-FFF2-40B4-BE49-F238E27FC236}">
                <a16:creationId xmlns:a16="http://schemas.microsoft.com/office/drawing/2014/main" id="{CCB647CF-2AAB-45DF-86A9-63D8063F12E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3352800" y="768096"/>
            <a:ext cx="2578608" cy="2816352"/>
          </a:xfrm>
        </p:spPr>
      </p:pic>
      <p:pic>
        <p:nvPicPr>
          <p:cNvPr id="13" name="Picture Placeholder 12" descr="A doctor with his arms crossed&#10;">
            <a:extLst>
              <a:ext uri="{FF2B5EF4-FFF2-40B4-BE49-F238E27FC236}">
                <a16:creationId xmlns:a16="http://schemas.microsoft.com/office/drawing/2014/main" id="{FEE47F26-5CCA-4F67-A13A-A48D1F2E9CA5}"/>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257544" y="768096"/>
            <a:ext cx="2578608" cy="2816352"/>
          </a:xfrm>
        </p:spPr>
      </p:pic>
      <p:pic>
        <p:nvPicPr>
          <p:cNvPr id="15" name="Picture Placeholder 14" descr="A picture containing a nurse and child">
            <a:extLst>
              <a:ext uri="{FF2B5EF4-FFF2-40B4-BE49-F238E27FC236}">
                <a16:creationId xmlns:a16="http://schemas.microsoft.com/office/drawing/2014/main" id="{75C485B9-17CC-4622-BC83-361CFF6D527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9162288" y="768096"/>
            <a:ext cx="2578608" cy="2816352"/>
          </a:xfrm>
        </p:spPr>
      </p:pic>
      <p:sp>
        <p:nvSpPr>
          <p:cNvPr id="3" name="Content Placeholder 2">
            <a:extLst>
              <a:ext uri="{FF2B5EF4-FFF2-40B4-BE49-F238E27FC236}">
                <a16:creationId xmlns:a16="http://schemas.microsoft.com/office/drawing/2014/main" id="{5DB065D3-BB45-4A0E-A1BC-1FAA24968BA8}"/>
              </a:ext>
            </a:extLst>
          </p:cNvPr>
          <p:cNvSpPr>
            <a:spLocks noGrp="1"/>
          </p:cNvSpPr>
          <p:nvPr>
            <p:ph idx="1"/>
          </p:nvPr>
        </p:nvSpPr>
        <p:spPr>
          <a:xfrm>
            <a:off x="4520392" y="3956050"/>
            <a:ext cx="7225075" cy="1902749"/>
          </a:xfrm>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17" name="Footer Placeholder 16">
            <a:extLst>
              <a:ext uri="{FF2B5EF4-FFF2-40B4-BE49-F238E27FC236}">
                <a16:creationId xmlns:a16="http://schemas.microsoft.com/office/drawing/2014/main" id="{97130022-5FA2-42CA-9F45-CF03F1375804}"/>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8" name="Slide Number Placeholder 17">
            <a:extLst>
              <a:ext uri="{FF2B5EF4-FFF2-40B4-BE49-F238E27FC236}">
                <a16:creationId xmlns:a16="http://schemas.microsoft.com/office/drawing/2014/main" id="{F063B0D3-5484-4E9A-B4AE-2957B71E5027}"/>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11</a:t>
            </a:fld>
            <a:endParaRPr lang="en-US" dirty="0"/>
          </a:p>
        </p:txBody>
      </p:sp>
    </p:spTree>
    <p:extLst>
      <p:ext uri="{BB962C8B-B14F-4D97-AF65-F5344CB8AC3E}">
        <p14:creationId xmlns:p14="http://schemas.microsoft.com/office/powerpoint/2010/main" val="2752565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609906" y="702156"/>
            <a:ext cx="3568661" cy="1188720"/>
          </a:xfrm>
        </p:spPr>
        <p:txBody>
          <a:bodyPr/>
          <a:lstStyle/>
          <a:p>
            <a:r>
              <a:rPr lang="en-US" dirty="0"/>
              <a:t>Thank you</a:t>
            </a:r>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a:xfrm>
            <a:off x="609906" y="2340864"/>
            <a:ext cx="3568661" cy="3634486"/>
          </a:xfrm>
        </p:spPr>
        <p:txBody>
          <a:bodyPr/>
          <a:lstStyle/>
          <a:p>
            <a:r>
              <a:rPr lang="en-US" dirty="0"/>
              <a:t>Presenter name</a:t>
            </a:r>
          </a:p>
          <a:p>
            <a:r>
              <a:rPr lang="en-US" dirty="0"/>
              <a:t>Email address</a:t>
            </a:r>
          </a:p>
          <a:p>
            <a:r>
              <a:rPr lang="en-US" dirty="0"/>
              <a:t>Website</a:t>
            </a:r>
          </a:p>
          <a:p>
            <a:endParaRPr lang="en-US" dirty="0"/>
          </a:p>
        </p:txBody>
      </p:sp>
      <p:sp>
        <p:nvSpPr>
          <p:cNvPr id="8" name="Footer Placeholder 7">
            <a:extLst>
              <a:ext uri="{FF2B5EF4-FFF2-40B4-BE49-F238E27FC236}">
                <a16:creationId xmlns:a16="http://schemas.microsoft.com/office/drawing/2014/main" id="{D3E3ABAA-EBF5-4FC5-BEEE-FBA5A228E046}"/>
              </a:ext>
            </a:extLst>
          </p:cNvPr>
          <p:cNvSpPr>
            <a:spLocks noGrp="1"/>
          </p:cNvSpPr>
          <p:nvPr>
            <p:ph type="ftr" sz="quarter" idx="11"/>
          </p:nvPr>
        </p:nvSpPr>
        <p:spPr>
          <a:xfrm>
            <a:off x="581192" y="6423914"/>
            <a:ext cx="6917210" cy="365125"/>
          </a:xfrm>
        </p:spPr>
        <p:txBody>
          <a:bodyPr/>
          <a:lstStyle/>
          <a:p>
            <a:r>
              <a:rPr lang="en-US" dirty="0"/>
              <a:t>Sample Footer Text</a:t>
            </a:r>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657344" y="0"/>
            <a:ext cx="7534656" cy="6858000"/>
          </a:xfrm>
        </p:spPr>
      </p:pic>
      <p:sp>
        <p:nvSpPr>
          <p:cNvPr id="4" name="Slide Number Placeholder 3">
            <a:extLst>
              <a:ext uri="{FF2B5EF4-FFF2-40B4-BE49-F238E27FC236}">
                <a16:creationId xmlns:a16="http://schemas.microsoft.com/office/drawing/2014/main" id="{5947942D-0E12-44A9-B67B-FD75E0E41F25}"/>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26161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581191" y="704088"/>
            <a:ext cx="10993549" cy="1499616"/>
          </a:xfrm>
        </p:spPr>
        <p:txBody>
          <a:bodyPr/>
          <a:lstStyle/>
          <a:p>
            <a:r>
              <a:rPr lang="en-US" dirty="0"/>
              <a:t>Presentation title</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468233"/>
          </a:xfrm>
        </p:spPr>
        <p:txBody>
          <a:bodyPr/>
          <a:lstStyle/>
          <a:p>
            <a:r>
              <a:rPr lang="en-US" dirty="0"/>
              <a:t>Presenter name</a:t>
            </a: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48056" y="3081528"/>
            <a:ext cx="11265408" cy="3310128"/>
          </a:xfrm>
        </p:spPr>
      </p:pic>
    </p:spTree>
    <p:extLst>
      <p:ext uri="{BB962C8B-B14F-4D97-AF65-F5344CB8AC3E}">
        <p14:creationId xmlns:p14="http://schemas.microsoft.com/office/powerpoint/2010/main" val="1039759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CEE0-AF33-4B8B-9622-2A50B4FD62C5}"/>
              </a:ext>
            </a:extLst>
          </p:cNvPr>
          <p:cNvSpPr>
            <a:spLocks noGrp="1"/>
          </p:cNvSpPr>
          <p:nvPr>
            <p:ph type="title"/>
          </p:nvPr>
        </p:nvSpPr>
        <p:spPr>
          <a:xfrm>
            <a:off x="581192" y="702155"/>
            <a:ext cx="3424138" cy="1500131"/>
          </a:xfrm>
        </p:spPr>
        <p:txBody>
          <a:bodyPr/>
          <a:lstStyle/>
          <a:p>
            <a:r>
              <a:rPr lang="en-US" dirty="0"/>
              <a:t>Agenda	</a:t>
            </a:r>
          </a:p>
        </p:txBody>
      </p:sp>
      <p:sp>
        <p:nvSpPr>
          <p:cNvPr id="3" name="Content Placeholder 2">
            <a:extLst>
              <a:ext uri="{FF2B5EF4-FFF2-40B4-BE49-F238E27FC236}">
                <a16:creationId xmlns:a16="http://schemas.microsoft.com/office/drawing/2014/main" id="{F0495D9B-1C30-46A7-AC78-0AD00F70BCAE}"/>
              </a:ext>
            </a:extLst>
          </p:cNvPr>
          <p:cNvSpPr>
            <a:spLocks noGrp="1"/>
          </p:cNvSpPr>
          <p:nvPr>
            <p:ph idx="1"/>
          </p:nvPr>
        </p:nvSpPr>
        <p:spPr>
          <a:xfrm>
            <a:off x="581193" y="2414788"/>
            <a:ext cx="3424138" cy="3975776"/>
          </a:xfrm>
        </p:spPr>
        <p:txBody>
          <a:bodyPr/>
          <a:lstStyle/>
          <a:p>
            <a:r>
              <a:rPr lang="en-US" dirty="0"/>
              <a:t>Topic one</a:t>
            </a:r>
          </a:p>
          <a:p>
            <a:r>
              <a:rPr lang="en-US" dirty="0"/>
              <a:t>Topic two</a:t>
            </a:r>
          </a:p>
          <a:p>
            <a:r>
              <a:rPr lang="en-US" dirty="0"/>
              <a:t>Topic three</a:t>
            </a:r>
          </a:p>
          <a:p>
            <a:r>
              <a:rPr lang="en-US" dirty="0"/>
              <a:t>Topic four</a:t>
            </a:r>
          </a:p>
          <a:p>
            <a:r>
              <a:rPr lang="en-US" dirty="0"/>
              <a:t>Topic five</a:t>
            </a:r>
          </a:p>
        </p:txBody>
      </p:sp>
      <p:pic>
        <p:nvPicPr>
          <p:cNvPr id="7" name="Picture Placeholder 6" descr="A stethoscope ">
            <a:extLst>
              <a:ext uri="{FF2B5EF4-FFF2-40B4-BE49-F238E27FC236}">
                <a16:creationId xmlns:a16="http://schemas.microsoft.com/office/drawing/2014/main" id="{7F61309D-C856-4938-ADC7-424523E494C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242815" y="640080"/>
            <a:ext cx="3703320" cy="5751576"/>
          </a:xfrm>
        </p:spPr>
      </p:pic>
      <p:pic>
        <p:nvPicPr>
          <p:cNvPr id="9" name="Picture Placeholder 8" descr="Doctors in surgery">
            <a:extLst>
              <a:ext uri="{FF2B5EF4-FFF2-40B4-BE49-F238E27FC236}">
                <a16:creationId xmlns:a16="http://schemas.microsoft.com/office/drawing/2014/main" id="{945B1BB8-49E7-4A38-B10A-734F467CE26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046720" y="640080"/>
            <a:ext cx="3703320" cy="5751576"/>
          </a:xfrm>
        </p:spPr>
      </p:pic>
      <p:sp>
        <p:nvSpPr>
          <p:cNvPr id="11" name="Footer Placeholder 10">
            <a:extLst>
              <a:ext uri="{FF2B5EF4-FFF2-40B4-BE49-F238E27FC236}">
                <a16:creationId xmlns:a16="http://schemas.microsoft.com/office/drawing/2014/main" id="{6AA17CD5-6A6E-4EE4-BD68-9B358654D56D}"/>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9A0B9DDD-5A75-438F-8748-02EC3B861C4F}"/>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2</a:t>
            </a:fld>
            <a:endParaRPr lang="en-US" dirty="0"/>
          </a:p>
        </p:txBody>
      </p:sp>
    </p:spTree>
    <p:extLst>
      <p:ext uri="{BB962C8B-B14F-4D97-AF65-F5344CB8AC3E}">
        <p14:creationId xmlns:p14="http://schemas.microsoft.com/office/powerpoint/2010/main" val="380516413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a:xfrm>
            <a:off x="581192" y="730730"/>
            <a:ext cx="3475915" cy="1478341"/>
          </a:xfrm>
        </p:spPr>
        <p:txBody>
          <a:bodyPr/>
          <a:lstStyle/>
          <a:p>
            <a:r>
              <a:rPr lang="en-US" dirty="0"/>
              <a:t>Introduction</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81192" y="2180496"/>
            <a:ext cx="3475915" cy="3678303"/>
          </a:xfrm>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pic>
        <p:nvPicPr>
          <p:cNvPr id="20" name="Picture Placeholder 19" descr="doctor talking to patient&#10;">
            <a:extLst>
              <a:ext uri="{FF2B5EF4-FFF2-40B4-BE49-F238E27FC236}">
                <a16:creationId xmlns:a16="http://schemas.microsoft.com/office/drawing/2014/main" id="{3121C450-AE4D-4EF5-BCE8-1DC9F3D770B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4242816" y="4234252"/>
            <a:ext cx="3703320" cy="2139696"/>
          </a:xfrm>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8046720" y="4233672"/>
            <a:ext cx="3703320" cy="2139696"/>
          </a:xfrm>
        </p:spPr>
      </p:pic>
      <p:sp>
        <p:nvSpPr>
          <p:cNvPr id="14" name="Footer Placeholder 13">
            <a:extLst>
              <a:ext uri="{FF2B5EF4-FFF2-40B4-BE49-F238E27FC236}">
                <a16:creationId xmlns:a16="http://schemas.microsoft.com/office/drawing/2014/main" id="{9C838D91-2BF9-4595-90F6-6E2D751F6F13}"/>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5" name="Slide Number Placeholder 14">
            <a:extLst>
              <a:ext uri="{FF2B5EF4-FFF2-40B4-BE49-F238E27FC236}">
                <a16:creationId xmlns:a16="http://schemas.microsoft.com/office/drawing/2014/main" id="{7E05EE0A-8EAF-4145-9C58-570DD87753E3}"/>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3</a:t>
            </a:fld>
            <a:endParaRPr lang="en-US" dirty="0"/>
          </a:p>
        </p:txBody>
      </p:sp>
    </p:spTree>
    <p:extLst>
      <p:ext uri="{BB962C8B-B14F-4D97-AF65-F5344CB8AC3E}">
        <p14:creationId xmlns:p14="http://schemas.microsoft.com/office/powerpoint/2010/main" val="3980136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581191" y="4322102"/>
            <a:ext cx="10993549" cy="1153609"/>
          </a:xfrm>
        </p:spPr>
        <p:txBody>
          <a:bodyPr>
            <a:normAutofit/>
          </a:bodyPr>
          <a:lstStyle/>
          <a:p>
            <a:r>
              <a:rPr lang="en-US" dirty="0"/>
              <a:t>Topic one</a:t>
            </a: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a:xfrm>
            <a:off x="581194" y="5475712"/>
            <a:ext cx="10993546" cy="590321"/>
          </a:xfrm>
        </p:spPr>
        <p:txBody>
          <a:bodyPr/>
          <a:lstStyle/>
          <a:p>
            <a:r>
              <a:rPr lang="en-US" dirty="0"/>
              <a:t>Subtitle</a:t>
            </a:r>
          </a:p>
        </p:txBody>
      </p:sp>
      <p:pic>
        <p:nvPicPr>
          <p:cNvPr id="6" name="Picture Placeholder 5" descr="A smiling doctor with a stethoscope and a child and mom">
            <a:extLst>
              <a:ext uri="{FF2B5EF4-FFF2-40B4-BE49-F238E27FC236}">
                <a16:creationId xmlns:a16="http://schemas.microsoft.com/office/drawing/2014/main" id="{2E4C2C15-C217-4490-A3A7-E98F49FDF07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49580" y="603504"/>
            <a:ext cx="11292840" cy="3557016"/>
          </a:xfrm>
        </p:spPr>
      </p:pic>
    </p:spTree>
    <p:extLst>
      <p:ext uri="{BB962C8B-B14F-4D97-AF65-F5344CB8AC3E}">
        <p14:creationId xmlns:p14="http://schemas.microsoft.com/office/powerpoint/2010/main" val="1721841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DE4E-F7AF-4563-B6F4-DD8C689868B2}"/>
              </a:ext>
            </a:extLst>
          </p:cNvPr>
          <p:cNvSpPr>
            <a:spLocks noGrp="1"/>
          </p:cNvSpPr>
          <p:nvPr>
            <p:ph type="title"/>
          </p:nvPr>
        </p:nvSpPr>
        <p:spPr>
          <a:xfrm>
            <a:off x="581192" y="731520"/>
            <a:ext cx="11029616" cy="987552"/>
          </a:xfrm>
        </p:spPr>
        <p:txBody>
          <a:bodyPr/>
          <a:lstStyle/>
          <a:p>
            <a:r>
              <a:rPr lang="en-US" dirty="0"/>
              <a:t>Table</a:t>
            </a:r>
          </a:p>
        </p:txBody>
      </p:sp>
      <p:graphicFrame>
        <p:nvGraphicFramePr>
          <p:cNvPr id="4" name="Table 4">
            <a:extLst>
              <a:ext uri="{FF2B5EF4-FFF2-40B4-BE49-F238E27FC236}">
                <a16:creationId xmlns:a16="http://schemas.microsoft.com/office/drawing/2014/main" id="{54AD1D44-DC62-4EDE-9AB1-216F86019B50}"/>
              </a:ext>
            </a:extLst>
          </p:cNvPr>
          <p:cNvGraphicFramePr>
            <a:graphicFrameLocks noGrp="1"/>
          </p:cNvGraphicFramePr>
          <p:nvPr>
            <p:ph idx="1"/>
            <p:extLst>
              <p:ext uri="{D42A27DB-BD31-4B8C-83A1-F6EECF244321}">
                <p14:modId xmlns:p14="http://schemas.microsoft.com/office/powerpoint/2010/main" val="1039468766"/>
              </p:ext>
            </p:extLst>
          </p:nvPr>
        </p:nvGraphicFramePr>
        <p:xfrm>
          <a:off x="581025" y="2341563"/>
          <a:ext cx="11029950" cy="2829250"/>
        </p:xfrm>
        <a:graphic>
          <a:graphicData uri="http://schemas.openxmlformats.org/drawingml/2006/table">
            <a:tbl>
              <a:tblPr firstRow="1" bandRow="1">
                <a:tableStyleId>{912C8C85-51F0-491E-9774-3900AFEF0FD7}</a:tableStyleId>
              </a:tblPr>
              <a:tblGrid>
                <a:gridCol w="2205990">
                  <a:extLst>
                    <a:ext uri="{9D8B030D-6E8A-4147-A177-3AD203B41FA5}">
                      <a16:colId xmlns:a16="http://schemas.microsoft.com/office/drawing/2014/main" val="4236822780"/>
                    </a:ext>
                  </a:extLst>
                </a:gridCol>
                <a:gridCol w="2205990">
                  <a:extLst>
                    <a:ext uri="{9D8B030D-6E8A-4147-A177-3AD203B41FA5}">
                      <a16:colId xmlns:a16="http://schemas.microsoft.com/office/drawing/2014/main" val="2015361192"/>
                    </a:ext>
                  </a:extLst>
                </a:gridCol>
                <a:gridCol w="2205990">
                  <a:extLst>
                    <a:ext uri="{9D8B030D-6E8A-4147-A177-3AD203B41FA5}">
                      <a16:colId xmlns:a16="http://schemas.microsoft.com/office/drawing/2014/main" val="3949478847"/>
                    </a:ext>
                  </a:extLst>
                </a:gridCol>
                <a:gridCol w="2205990">
                  <a:extLst>
                    <a:ext uri="{9D8B030D-6E8A-4147-A177-3AD203B41FA5}">
                      <a16:colId xmlns:a16="http://schemas.microsoft.com/office/drawing/2014/main" val="1296369091"/>
                    </a:ext>
                  </a:extLst>
                </a:gridCol>
                <a:gridCol w="2205990">
                  <a:extLst>
                    <a:ext uri="{9D8B030D-6E8A-4147-A177-3AD203B41FA5}">
                      <a16:colId xmlns:a16="http://schemas.microsoft.com/office/drawing/2014/main" val="3942228740"/>
                    </a:ext>
                  </a:extLst>
                </a:gridCol>
              </a:tblGrid>
              <a:tr h="565850">
                <a:tc>
                  <a:txBody>
                    <a:bodyPr/>
                    <a:lstStyle/>
                    <a:p>
                      <a:pPr algn="ctr"/>
                      <a:endParaRPr lang="en-US" dirty="0"/>
                    </a:p>
                  </a:txBody>
                  <a:tcPr anchor="ctr"/>
                </a:tc>
                <a:tc>
                  <a:txBody>
                    <a:bodyPr/>
                    <a:lstStyle/>
                    <a:p>
                      <a:pPr algn="ctr"/>
                      <a:r>
                        <a:rPr lang="en-US" dirty="0"/>
                        <a:t>Category 1</a:t>
                      </a:r>
                    </a:p>
                  </a:txBody>
                  <a:tcPr anchor="ctr"/>
                </a:tc>
                <a:tc>
                  <a:txBody>
                    <a:bodyPr/>
                    <a:lstStyle/>
                    <a:p>
                      <a:pPr algn="ctr"/>
                      <a:r>
                        <a:rPr lang="en-US" dirty="0"/>
                        <a:t>Category 2</a:t>
                      </a:r>
                    </a:p>
                  </a:txBody>
                  <a:tcPr anchor="ctr"/>
                </a:tc>
                <a:tc>
                  <a:txBody>
                    <a:bodyPr/>
                    <a:lstStyle/>
                    <a:p>
                      <a:pPr algn="ctr"/>
                      <a:r>
                        <a:rPr lang="en-US" dirty="0"/>
                        <a:t>Category 3</a:t>
                      </a:r>
                    </a:p>
                  </a:txBody>
                  <a:tcPr anchor="ctr"/>
                </a:tc>
                <a:tc>
                  <a:txBody>
                    <a:bodyPr/>
                    <a:lstStyle/>
                    <a:p>
                      <a:pPr algn="ctr"/>
                      <a:r>
                        <a:rPr lang="en-US" dirty="0"/>
                        <a:t>Category 4</a:t>
                      </a:r>
                    </a:p>
                  </a:txBody>
                  <a:tcPr anchor="ctr"/>
                </a:tc>
                <a:extLst>
                  <a:ext uri="{0D108BD9-81ED-4DB2-BD59-A6C34878D82A}">
                    <a16:rowId xmlns:a16="http://schemas.microsoft.com/office/drawing/2014/main" val="2133776202"/>
                  </a:ext>
                </a:extLst>
              </a:tr>
              <a:tr h="565850">
                <a:tc>
                  <a:txBody>
                    <a:bodyPr/>
                    <a:lstStyle/>
                    <a:p>
                      <a:pPr algn="ctr"/>
                      <a:r>
                        <a:rPr lang="en-US" dirty="0"/>
                        <a:t>Item 1</a:t>
                      </a:r>
                    </a:p>
                  </a:txBody>
                  <a:tcPr anchor="ctr"/>
                </a:tc>
                <a:tc>
                  <a:txBody>
                    <a:bodyPr/>
                    <a:lstStyle/>
                    <a:p>
                      <a:pPr algn="ctr"/>
                      <a:r>
                        <a:rPr lang="en-US" dirty="0"/>
                        <a:t>4.5</a:t>
                      </a:r>
                    </a:p>
                  </a:txBody>
                  <a:tcPr anchor="ctr"/>
                </a:tc>
                <a:tc>
                  <a:txBody>
                    <a:bodyPr/>
                    <a:lstStyle/>
                    <a:p>
                      <a:pPr algn="ctr"/>
                      <a:r>
                        <a:rPr lang="en-US" dirty="0"/>
                        <a:t>2.3</a:t>
                      </a:r>
                    </a:p>
                  </a:txBody>
                  <a:tcPr anchor="ctr"/>
                </a:tc>
                <a:tc>
                  <a:txBody>
                    <a:bodyPr/>
                    <a:lstStyle/>
                    <a:p>
                      <a:pPr algn="ctr"/>
                      <a:r>
                        <a:rPr lang="en-US" dirty="0"/>
                        <a:t>1.7</a:t>
                      </a:r>
                    </a:p>
                  </a:txBody>
                  <a:tcPr anchor="ctr"/>
                </a:tc>
                <a:tc>
                  <a:txBody>
                    <a:bodyPr/>
                    <a:lstStyle/>
                    <a:p>
                      <a:pPr algn="ctr"/>
                      <a:r>
                        <a:rPr lang="en-US" dirty="0"/>
                        <a:t>5.0</a:t>
                      </a:r>
                    </a:p>
                  </a:txBody>
                  <a:tcPr anchor="ctr"/>
                </a:tc>
                <a:extLst>
                  <a:ext uri="{0D108BD9-81ED-4DB2-BD59-A6C34878D82A}">
                    <a16:rowId xmlns:a16="http://schemas.microsoft.com/office/drawing/2014/main" val="207903711"/>
                  </a:ext>
                </a:extLst>
              </a:tr>
              <a:tr h="565850">
                <a:tc>
                  <a:txBody>
                    <a:bodyPr/>
                    <a:lstStyle/>
                    <a:p>
                      <a:pPr algn="ctr"/>
                      <a:r>
                        <a:rPr lang="en-US" dirty="0"/>
                        <a:t>Item 2</a:t>
                      </a:r>
                    </a:p>
                  </a:txBody>
                  <a:tcPr anchor="ctr"/>
                </a:tc>
                <a:tc>
                  <a:txBody>
                    <a:bodyPr/>
                    <a:lstStyle/>
                    <a:p>
                      <a:pPr algn="ctr"/>
                      <a:r>
                        <a:rPr lang="en-US" dirty="0"/>
                        <a:t>3.2</a:t>
                      </a:r>
                    </a:p>
                  </a:txBody>
                  <a:tcPr anchor="ctr"/>
                </a:tc>
                <a:tc>
                  <a:txBody>
                    <a:bodyPr/>
                    <a:lstStyle/>
                    <a:p>
                      <a:pPr algn="ctr"/>
                      <a:r>
                        <a:rPr lang="en-US" dirty="0"/>
                        <a:t>5.1</a:t>
                      </a:r>
                    </a:p>
                  </a:txBody>
                  <a:tcPr anchor="ctr"/>
                </a:tc>
                <a:tc>
                  <a:txBody>
                    <a:bodyPr/>
                    <a:lstStyle/>
                    <a:p>
                      <a:pPr algn="ctr"/>
                      <a:r>
                        <a:rPr lang="en-US" dirty="0"/>
                        <a:t>4.4</a:t>
                      </a:r>
                    </a:p>
                  </a:txBody>
                  <a:tcPr anchor="ctr"/>
                </a:tc>
                <a:tc>
                  <a:txBody>
                    <a:bodyPr/>
                    <a:lstStyle/>
                    <a:p>
                      <a:pPr algn="ctr"/>
                      <a:r>
                        <a:rPr lang="en-US" dirty="0"/>
                        <a:t>3.0</a:t>
                      </a:r>
                    </a:p>
                  </a:txBody>
                  <a:tcPr anchor="ctr"/>
                </a:tc>
                <a:extLst>
                  <a:ext uri="{0D108BD9-81ED-4DB2-BD59-A6C34878D82A}">
                    <a16:rowId xmlns:a16="http://schemas.microsoft.com/office/drawing/2014/main" val="2775520469"/>
                  </a:ext>
                </a:extLst>
              </a:tr>
              <a:tr h="565850">
                <a:tc>
                  <a:txBody>
                    <a:bodyPr/>
                    <a:lstStyle/>
                    <a:p>
                      <a:pPr algn="ctr"/>
                      <a:r>
                        <a:rPr lang="en-US" dirty="0"/>
                        <a:t>Item 3</a:t>
                      </a:r>
                    </a:p>
                  </a:txBody>
                  <a:tcPr anchor="ctr"/>
                </a:tc>
                <a:tc>
                  <a:txBody>
                    <a:bodyPr/>
                    <a:lstStyle/>
                    <a:p>
                      <a:pPr algn="ctr"/>
                      <a:r>
                        <a:rPr lang="en-US" dirty="0"/>
                        <a:t>2.1</a:t>
                      </a:r>
                    </a:p>
                  </a:txBody>
                  <a:tcPr anchor="ctr"/>
                </a:tc>
                <a:tc>
                  <a:txBody>
                    <a:bodyPr/>
                    <a:lstStyle/>
                    <a:p>
                      <a:pPr algn="ctr"/>
                      <a:r>
                        <a:rPr lang="en-US" dirty="0"/>
                        <a:t>1.7</a:t>
                      </a:r>
                    </a:p>
                  </a:txBody>
                  <a:tcPr anchor="ctr"/>
                </a:tc>
                <a:tc>
                  <a:txBody>
                    <a:bodyPr/>
                    <a:lstStyle/>
                    <a:p>
                      <a:pPr algn="ctr"/>
                      <a:r>
                        <a:rPr lang="en-US" dirty="0"/>
                        <a:t>2.5</a:t>
                      </a:r>
                    </a:p>
                  </a:txBody>
                  <a:tcPr anchor="ctr"/>
                </a:tc>
                <a:tc>
                  <a:txBody>
                    <a:bodyPr/>
                    <a:lstStyle/>
                    <a:p>
                      <a:pPr algn="ctr"/>
                      <a:r>
                        <a:rPr lang="en-US" dirty="0"/>
                        <a:t>2.8</a:t>
                      </a:r>
                    </a:p>
                  </a:txBody>
                  <a:tcPr anchor="ctr"/>
                </a:tc>
                <a:extLst>
                  <a:ext uri="{0D108BD9-81ED-4DB2-BD59-A6C34878D82A}">
                    <a16:rowId xmlns:a16="http://schemas.microsoft.com/office/drawing/2014/main" val="823048677"/>
                  </a:ext>
                </a:extLst>
              </a:tr>
              <a:tr h="565850">
                <a:tc>
                  <a:txBody>
                    <a:bodyPr/>
                    <a:lstStyle/>
                    <a:p>
                      <a:pPr algn="ctr"/>
                      <a:r>
                        <a:rPr lang="en-US" dirty="0"/>
                        <a:t>Item 4</a:t>
                      </a:r>
                    </a:p>
                  </a:txBody>
                  <a:tcPr anchor="ctr"/>
                </a:tc>
                <a:tc>
                  <a:txBody>
                    <a:bodyPr/>
                    <a:lstStyle/>
                    <a:p>
                      <a:pPr algn="ctr"/>
                      <a:r>
                        <a:rPr lang="en-US" dirty="0"/>
                        <a:t>4.5</a:t>
                      </a:r>
                    </a:p>
                  </a:txBody>
                  <a:tcPr anchor="ctr"/>
                </a:tc>
                <a:tc>
                  <a:txBody>
                    <a:bodyPr/>
                    <a:lstStyle/>
                    <a:p>
                      <a:pPr algn="ctr"/>
                      <a:r>
                        <a:rPr lang="en-US" dirty="0"/>
                        <a:t>2.2</a:t>
                      </a:r>
                    </a:p>
                  </a:txBody>
                  <a:tcPr anchor="ctr"/>
                </a:tc>
                <a:tc>
                  <a:txBody>
                    <a:bodyPr/>
                    <a:lstStyle/>
                    <a:p>
                      <a:pPr algn="ctr"/>
                      <a:r>
                        <a:rPr lang="en-US" dirty="0"/>
                        <a:t>1.7</a:t>
                      </a:r>
                    </a:p>
                  </a:txBody>
                  <a:tcPr anchor="ctr"/>
                </a:tc>
                <a:tc>
                  <a:txBody>
                    <a:bodyPr/>
                    <a:lstStyle/>
                    <a:p>
                      <a:pPr algn="ctr"/>
                      <a:r>
                        <a:rPr lang="en-US" dirty="0"/>
                        <a:t>7.0</a:t>
                      </a:r>
                    </a:p>
                  </a:txBody>
                  <a:tcPr anchor="ctr"/>
                </a:tc>
                <a:extLst>
                  <a:ext uri="{0D108BD9-81ED-4DB2-BD59-A6C34878D82A}">
                    <a16:rowId xmlns:a16="http://schemas.microsoft.com/office/drawing/2014/main" val="2822982816"/>
                  </a:ext>
                </a:extLst>
              </a:tr>
            </a:tbl>
          </a:graphicData>
        </a:graphic>
      </p:graphicFrame>
      <p:sp>
        <p:nvSpPr>
          <p:cNvPr id="6" name="Footer Placeholder 5">
            <a:extLst>
              <a:ext uri="{FF2B5EF4-FFF2-40B4-BE49-F238E27FC236}">
                <a16:creationId xmlns:a16="http://schemas.microsoft.com/office/drawing/2014/main" id="{3E40BA46-6753-46D4-94DA-26C1DCABC98F}"/>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DAFD9EFA-1B10-4B11-9CB4-DF21A3A8557B}"/>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5</a:t>
            </a:fld>
            <a:endParaRPr lang="en-US" dirty="0"/>
          </a:p>
        </p:txBody>
      </p:sp>
    </p:spTree>
    <p:extLst>
      <p:ext uri="{BB962C8B-B14F-4D97-AF65-F5344CB8AC3E}">
        <p14:creationId xmlns:p14="http://schemas.microsoft.com/office/powerpoint/2010/main" val="38480187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DDF4-5E5F-4266-BD01-618D384D0E9F}"/>
              </a:ext>
            </a:extLst>
          </p:cNvPr>
          <p:cNvSpPr>
            <a:spLocks noGrp="1"/>
          </p:cNvSpPr>
          <p:nvPr>
            <p:ph type="ctrTitle"/>
          </p:nvPr>
        </p:nvSpPr>
        <p:spPr>
          <a:xfrm>
            <a:off x="581191" y="1020431"/>
            <a:ext cx="10993549" cy="1475013"/>
          </a:xfrm>
        </p:spPr>
        <p:txBody>
          <a:bodyPr anchor="ctr" anchorCtr="0"/>
          <a:lstStyle/>
          <a:p>
            <a:r>
              <a:rPr lang="en-US" dirty="0"/>
              <a:t>The way to get started is to quit </a:t>
            </a:r>
            <a:br>
              <a:rPr lang="en-US" dirty="0"/>
            </a:br>
            <a:r>
              <a:rPr lang="en-US" dirty="0"/>
              <a:t>talking and begin doing.</a:t>
            </a:r>
          </a:p>
        </p:txBody>
      </p:sp>
      <p:sp>
        <p:nvSpPr>
          <p:cNvPr id="3" name="Subtitle 2">
            <a:extLst>
              <a:ext uri="{FF2B5EF4-FFF2-40B4-BE49-F238E27FC236}">
                <a16:creationId xmlns:a16="http://schemas.microsoft.com/office/drawing/2014/main" id="{C86A883B-8665-48D9-9BB4-5C046036F62E}"/>
              </a:ext>
            </a:extLst>
          </p:cNvPr>
          <p:cNvSpPr>
            <a:spLocks noGrp="1"/>
          </p:cNvSpPr>
          <p:nvPr>
            <p:ph type="subTitle" idx="1"/>
          </p:nvPr>
        </p:nvSpPr>
        <p:spPr>
          <a:xfrm>
            <a:off x="581194" y="2495445"/>
            <a:ext cx="10993546" cy="468233"/>
          </a:xfrm>
        </p:spPr>
        <p:txBody>
          <a:bodyPr/>
          <a:lstStyle/>
          <a:p>
            <a:r>
              <a:rPr lang="en-US" dirty="0"/>
              <a:t>Walt Disney</a:t>
            </a:r>
          </a:p>
        </p:txBody>
      </p:sp>
      <p:pic>
        <p:nvPicPr>
          <p:cNvPr id="7" name="Picture Placeholder 6" descr="A doctor with his arms crossed&#10;">
            <a:extLst>
              <a:ext uri="{FF2B5EF4-FFF2-40B4-BE49-F238E27FC236}">
                <a16:creationId xmlns:a16="http://schemas.microsoft.com/office/drawing/2014/main" id="{23EFDF58-67CE-479D-9BFD-FE6D788538C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48056" y="3081528"/>
            <a:ext cx="5486400" cy="3310128"/>
          </a:xfrm>
        </p:spPr>
      </p:pic>
      <p:pic>
        <p:nvPicPr>
          <p:cNvPr id="9" name="Picture Placeholder 8" descr="A person smiling for the camera">
            <a:extLst>
              <a:ext uri="{FF2B5EF4-FFF2-40B4-BE49-F238E27FC236}">
                <a16:creationId xmlns:a16="http://schemas.microsoft.com/office/drawing/2014/main" id="{4FD4795F-3513-4012-91EE-FA9A56FDF96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254496" y="3081528"/>
            <a:ext cx="5486400" cy="3310128"/>
          </a:xfrm>
        </p:spPr>
      </p:pic>
      <p:sp>
        <p:nvSpPr>
          <p:cNvPr id="11" name="Footer Placeholder 10">
            <a:extLst>
              <a:ext uri="{FF2B5EF4-FFF2-40B4-BE49-F238E27FC236}">
                <a16:creationId xmlns:a16="http://schemas.microsoft.com/office/drawing/2014/main" id="{EEF02178-D437-443B-87D5-5E6B8F763F5C}"/>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4A36D853-EA47-4D86-90A0-8A1FAEE00B97}"/>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6</a:t>
            </a:fld>
            <a:endParaRPr lang="en-US" dirty="0"/>
          </a:p>
        </p:txBody>
      </p:sp>
    </p:spTree>
    <p:extLst>
      <p:ext uri="{BB962C8B-B14F-4D97-AF65-F5344CB8AC3E}">
        <p14:creationId xmlns:p14="http://schemas.microsoft.com/office/powerpoint/2010/main" val="28097392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7B37-3ABF-424E-9128-F20C2B7250DC}"/>
              </a:ext>
            </a:extLst>
          </p:cNvPr>
          <p:cNvSpPr>
            <a:spLocks noGrp="1"/>
          </p:cNvSpPr>
          <p:nvPr>
            <p:ph type="title"/>
          </p:nvPr>
        </p:nvSpPr>
        <p:spPr>
          <a:xfrm>
            <a:off x="581192" y="731520"/>
            <a:ext cx="11029616" cy="987552"/>
          </a:xfrm>
        </p:spPr>
        <p:txBody>
          <a:bodyPr/>
          <a:lstStyle/>
          <a:p>
            <a:r>
              <a:rPr lang="en-US" dirty="0"/>
              <a:t>team</a:t>
            </a:r>
          </a:p>
        </p:txBody>
      </p:sp>
      <p:pic>
        <p:nvPicPr>
          <p:cNvPr id="39" name="Picture Placeholder 38" descr="headshot">
            <a:extLst>
              <a:ext uri="{FF2B5EF4-FFF2-40B4-BE49-F238E27FC236}">
                <a16:creationId xmlns:a16="http://schemas.microsoft.com/office/drawing/2014/main" id="{E466E07E-6A58-47B7-808A-0880A72AF6C0}"/>
              </a:ext>
            </a:extLst>
          </p:cNvPr>
          <p:cNvPicPr>
            <a:picLocks noGrp="1" noChangeAspect="1"/>
          </p:cNvPicPr>
          <p:nvPr>
            <p:ph type="pic" sz="quarter" idx="13"/>
          </p:nvPr>
        </p:nvPicPr>
        <p:blipFill rotWithShape="1">
          <a:blip r:embed="rId2"/>
          <a:srcRect t="119" b="119"/>
          <a:stretch/>
        </p:blipFill>
        <p:spPr>
          <a:xfrm>
            <a:off x="588612" y="2800318"/>
            <a:ext cx="2560320" cy="1764792"/>
          </a:xfrm>
        </p:spPr>
      </p:pic>
      <p:sp>
        <p:nvSpPr>
          <p:cNvPr id="31" name="Text Placeholder 30">
            <a:extLst>
              <a:ext uri="{FF2B5EF4-FFF2-40B4-BE49-F238E27FC236}">
                <a16:creationId xmlns:a16="http://schemas.microsoft.com/office/drawing/2014/main" id="{D3D3D04B-7F08-4393-B600-71020269B3CD}"/>
              </a:ext>
            </a:extLst>
          </p:cNvPr>
          <p:cNvSpPr>
            <a:spLocks noGrp="1"/>
          </p:cNvSpPr>
          <p:nvPr>
            <p:ph type="body" sz="quarter" idx="17"/>
          </p:nvPr>
        </p:nvSpPr>
        <p:spPr>
          <a:xfrm>
            <a:off x="588612" y="4633986"/>
            <a:ext cx="2560320" cy="347662"/>
          </a:xfrm>
        </p:spPr>
        <p:txBody>
          <a:bodyPr/>
          <a:lstStyle/>
          <a:p>
            <a:r>
              <a:rPr lang="en-US" dirty="0"/>
              <a:t>Name</a:t>
            </a:r>
          </a:p>
        </p:txBody>
      </p:sp>
      <p:sp>
        <p:nvSpPr>
          <p:cNvPr id="32" name="Text Placeholder 31">
            <a:extLst>
              <a:ext uri="{FF2B5EF4-FFF2-40B4-BE49-F238E27FC236}">
                <a16:creationId xmlns:a16="http://schemas.microsoft.com/office/drawing/2014/main" id="{12EE506F-1A52-4055-82B9-EF14953CE5F2}"/>
              </a:ext>
            </a:extLst>
          </p:cNvPr>
          <p:cNvSpPr>
            <a:spLocks noGrp="1"/>
          </p:cNvSpPr>
          <p:nvPr>
            <p:ph type="body" sz="quarter" idx="18"/>
          </p:nvPr>
        </p:nvSpPr>
        <p:spPr>
          <a:xfrm>
            <a:off x="588612" y="4951788"/>
            <a:ext cx="2560320" cy="347662"/>
          </a:xfrm>
        </p:spPr>
        <p:txBody>
          <a:bodyPr/>
          <a:lstStyle/>
          <a:p>
            <a:r>
              <a:rPr lang="en-US" dirty="0"/>
              <a:t>Title</a:t>
            </a:r>
          </a:p>
        </p:txBody>
      </p:sp>
      <p:pic>
        <p:nvPicPr>
          <p:cNvPr id="40" name="Picture Placeholder 39" descr="headshot">
            <a:extLst>
              <a:ext uri="{FF2B5EF4-FFF2-40B4-BE49-F238E27FC236}">
                <a16:creationId xmlns:a16="http://schemas.microsoft.com/office/drawing/2014/main" id="{4ECA96D6-27D2-49DA-AF2F-78E4129FF869}"/>
              </a:ext>
            </a:extLst>
          </p:cNvPr>
          <p:cNvPicPr>
            <a:picLocks noGrp="1" noChangeAspect="1"/>
          </p:cNvPicPr>
          <p:nvPr>
            <p:ph type="pic" sz="quarter" idx="14"/>
          </p:nvPr>
        </p:nvPicPr>
        <p:blipFill rotWithShape="1">
          <a:blip r:embed="rId3"/>
          <a:srcRect t="119" b="119"/>
          <a:stretch/>
        </p:blipFill>
        <p:spPr>
          <a:xfrm>
            <a:off x="3413623" y="2800318"/>
            <a:ext cx="2560320" cy="1764792"/>
          </a:xfrm>
        </p:spPr>
      </p:pic>
      <p:sp>
        <p:nvSpPr>
          <p:cNvPr id="33" name="Text Placeholder 32">
            <a:extLst>
              <a:ext uri="{FF2B5EF4-FFF2-40B4-BE49-F238E27FC236}">
                <a16:creationId xmlns:a16="http://schemas.microsoft.com/office/drawing/2014/main" id="{936A8D66-1E4C-4AD8-B246-75CD04E1619B}"/>
              </a:ext>
            </a:extLst>
          </p:cNvPr>
          <p:cNvSpPr>
            <a:spLocks noGrp="1"/>
          </p:cNvSpPr>
          <p:nvPr>
            <p:ph type="body" sz="quarter" idx="19"/>
          </p:nvPr>
        </p:nvSpPr>
        <p:spPr>
          <a:xfrm>
            <a:off x="3413623" y="4633986"/>
            <a:ext cx="2560320" cy="347662"/>
          </a:xfrm>
        </p:spPr>
        <p:txBody>
          <a:bodyPr/>
          <a:lstStyle/>
          <a:p>
            <a:r>
              <a:rPr lang="en-US" dirty="0"/>
              <a:t>Name</a:t>
            </a:r>
          </a:p>
        </p:txBody>
      </p:sp>
      <p:sp>
        <p:nvSpPr>
          <p:cNvPr id="34" name="Text Placeholder 33">
            <a:extLst>
              <a:ext uri="{FF2B5EF4-FFF2-40B4-BE49-F238E27FC236}">
                <a16:creationId xmlns:a16="http://schemas.microsoft.com/office/drawing/2014/main" id="{FE982A47-351F-4C7F-B196-1548D7F05380}"/>
              </a:ext>
            </a:extLst>
          </p:cNvPr>
          <p:cNvSpPr>
            <a:spLocks noGrp="1"/>
          </p:cNvSpPr>
          <p:nvPr>
            <p:ph type="body" sz="quarter" idx="20"/>
          </p:nvPr>
        </p:nvSpPr>
        <p:spPr>
          <a:xfrm>
            <a:off x="3413623" y="4951788"/>
            <a:ext cx="2560320" cy="347662"/>
          </a:xfrm>
        </p:spPr>
        <p:txBody>
          <a:bodyPr/>
          <a:lstStyle/>
          <a:p>
            <a:r>
              <a:rPr lang="en-US" dirty="0"/>
              <a:t>Title</a:t>
            </a:r>
          </a:p>
        </p:txBody>
      </p:sp>
      <p:pic>
        <p:nvPicPr>
          <p:cNvPr id="41" name="Picture Placeholder 40" descr="headshot">
            <a:extLst>
              <a:ext uri="{FF2B5EF4-FFF2-40B4-BE49-F238E27FC236}">
                <a16:creationId xmlns:a16="http://schemas.microsoft.com/office/drawing/2014/main" id="{EE97ABA0-2ED1-47B6-914A-93B03606C490}"/>
              </a:ext>
            </a:extLst>
          </p:cNvPr>
          <p:cNvPicPr>
            <a:picLocks noGrp="1" noChangeAspect="1"/>
          </p:cNvPicPr>
          <p:nvPr>
            <p:ph type="pic" sz="quarter" idx="15"/>
          </p:nvPr>
        </p:nvPicPr>
        <p:blipFill rotWithShape="1">
          <a:blip r:embed="rId4"/>
          <a:srcRect t="1" b="1"/>
          <a:stretch/>
        </p:blipFill>
        <p:spPr>
          <a:xfrm>
            <a:off x="6224179" y="2800318"/>
            <a:ext cx="2560320" cy="1764792"/>
          </a:xfrm>
        </p:spPr>
      </p:pic>
      <p:sp>
        <p:nvSpPr>
          <p:cNvPr id="35" name="Text Placeholder 34">
            <a:extLst>
              <a:ext uri="{FF2B5EF4-FFF2-40B4-BE49-F238E27FC236}">
                <a16:creationId xmlns:a16="http://schemas.microsoft.com/office/drawing/2014/main" id="{C51CD755-C6BC-42E8-855F-648DF3B1A904}"/>
              </a:ext>
            </a:extLst>
          </p:cNvPr>
          <p:cNvSpPr>
            <a:spLocks noGrp="1"/>
          </p:cNvSpPr>
          <p:nvPr>
            <p:ph type="body" sz="quarter" idx="21"/>
          </p:nvPr>
        </p:nvSpPr>
        <p:spPr>
          <a:xfrm>
            <a:off x="6224179" y="4633986"/>
            <a:ext cx="2560320" cy="347662"/>
          </a:xfrm>
        </p:spPr>
        <p:txBody>
          <a:bodyPr/>
          <a:lstStyle/>
          <a:p>
            <a:r>
              <a:rPr lang="en-US" dirty="0"/>
              <a:t>Name</a:t>
            </a:r>
          </a:p>
        </p:txBody>
      </p:sp>
      <p:sp>
        <p:nvSpPr>
          <p:cNvPr id="36" name="Text Placeholder 35">
            <a:extLst>
              <a:ext uri="{FF2B5EF4-FFF2-40B4-BE49-F238E27FC236}">
                <a16:creationId xmlns:a16="http://schemas.microsoft.com/office/drawing/2014/main" id="{2C2C5565-24E3-4C97-AF55-866E5DE78C09}"/>
              </a:ext>
            </a:extLst>
          </p:cNvPr>
          <p:cNvSpPr>
            <a:spLocks noGrp="1"/>
          </p:cNvSpPr>
          <p:nvPr>
            <p:ph type="body" sz="quarter" idx="22"/>
          </p:nvPr>
        </p:nvSpPr>
        <p:spPr>
          <a:xfrm>
            <a:off x="6224179" y="4951788"/>
            <a:ext cx="2560320" cy="347662"/>
          </a:xfrm>
        </p:spPr>
        <p:txBody>
          <a:bodyPr/>
          <a:lstStyle/>
          <a:p>
            <a:r>
              <a:rPr lang="en-US" dirty="0"/>
              <a:t>Title</a:t>
            </a:r>
          </a:p>
        </p:txBody>
      </p:sp>
      <p:pic>
        <p:nvPicPr>
          <p:cNvPr id="42" name="Picture Placeholder 41" descr="headshot">
            <a:extLst>
              <a:ext uri="{FF2B5EF4-FFF2-40B4-BE49-F238E27FC236}">
                <a16:creationId xmlns:a16="http://schemas.microsoft.com/office/drawing/2014/main" id="{F29A4C4F-0808-4329-B3EE-FBA3C6590ED7}"/>
              </a:ext>
            </a:extLst>
          </p:cNvPr>
          <p:cNvPicPr>
            <a:picLocks noGrp="1" noChangeAspect="1"/>
          </p:cNvPicPr>
          <p:nvPr>
            <p:ph type="pic" sz="quarter" idx="16"/>
          </p:nvPr>
        </p:nvPicPr>
        <p:blipFill rotWithShape="1">
          <a:blip r:embed="rId5"/>
          <a:srcRect t="119" b="119"/>
          <a:stretch/>
        </p:blipFill>
        <p:spPr>
          <a:xfrm>
            <a:off x="9028350" y="2801105"/>
            <a:ext cx="2560320" cy="1764792"/>
          </a:xfrm>
        </p:spPr>
      </p:pic>
      <p:sp>
        <p:nvSpPr>
          <p:cNvPr id="37" name="Text Placeholder 36">
            <a:extLst>
              <a:ext uri="{FF2B5EF4-FFF2-40B4-BE49-F238E27FC236}">
                <a16:creationId xmlns:a16="http://schemas.microsoft.com/office/drawing/2014/main" id="{82BB1003-5D2B-4B32-8896-FFFDCFD2FED2}"/>
              </a:ext>
            </a:extLst>
          </p:cNvPr>
          <p:cNvSpPr>
            <a:spLocks noGrp="1"/>
          </p:cNvSpPr>
          <p:nvPr>
            <p:ph type="body" sz="quarter" idx="23"/>
          </p:nvPr>
        </p:nvSpPr>
        <p:spPr>
          <a:xfrm>
            <a:off x="9028350" y="4633986"/>
            <a:ext cx="2560320" cy="347662"/>
          </a:xfrm>
        </p:spPr>
        <p:txBody>
          <a:bodyPr/>
          <a:lstStyle/>
          <a:p>
            <a:r>
              <a:rPr lang="en-US" dirty="0"/>
              <a:t>Name</a:t>
            </a:r>
          </a:p>
        </p:txBody>
      </p:sp>
      <p:sp>
        <p:nvSpPr>
          <p:cNvPr id="38" name="Text Placeholder 37">
            <a:extLst>
              <a:ext uri="{FF2B5EF4-FFF2-40B4-BE49-F238E27FC236}">
                <a16:creationId xmlns:a16="http://schemas.microsoft.com/office/drawing/2014/main" id="{4582C5EB-6570-4F9B-ABCB-C44CDCBAB797}"/>
              </a:ext>
            </a:extLst>
          </p:cNvPr>
          <p:cNvSpPr>
            <a:spLocks noGrp="1"/>
          </p:cNvSpPr>
          <p:nvPr>
            <p:ph type="body" sz="quarter" idx="24"/>
          </p:nvPr>
        </p:nvSpPr>
        <p:spPr>
          <a:xfrm>
            <a:off x="9028350" y="4951788"/>
            <a:ext cx="2560320" cy="347662"/>
          </a:xfrm>
        </p:spPr>
        <p:txBody>
          <a:bodyPr/>
          <a:lstStyle/>
          <a:p>
            <a:r>
              <a:rPr lang="en-US" dirty="0"/>
              <a:t>Title</a:t>
            </a:r>
          </a:p>
        </p:txBody>
      </p:sp>
      <p:sp>
        <p:nvSpPr>
          <p:cNvPr id="5" name="Footer Placeholder 4">
            <a:extLst>
              <a:ext uri="{FF2B5EF4-FFF2-40B4-BE49-F238E27FC236}">
                <a16:creationId xmlns:a16="http://schemas.microsoft.com/office/drawing/2014/main" id="{1911AF5F-8658-48C6-8F26-A03E38923927}"/>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29851974-A699-44BC-93B3-F64FE92D3C90}"/>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7</a:t>
            </a:fld>
            <a:endParaRPr lang="en-US" dirty="0"/>
          </a:p>
        </p:txBody>
      </p:sp>
    </p:spTree>
    <p:extLst>
      <p:ext uri="{BB962C8B-B14F-4D97-AF65-F5344CB8AC3E}">
        <p14:creationId xmlns:p14="http://schemas.microsoft.com/office/powerpoint/2010/main" val="1508071221"/>
      </p:ext>
    </p:extLst>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E637-6C9C-485F-AF41-E8410EC71E3F}"/>
              </a:ext>
            </a:extLst>
          </p:cNvPr>
          <p:cNvSpPr>
            <a:spLocks noGrp="1"/>
          </p:cNvSpPr>
          <p:nvPr>
            <p:ph type="title"/>
          </p:nvPr>
        </p:nvSpPr>
        <p:spPr/>
        <p:txBody>
          <a:bodyPr/>
          <a:lstStyle/>
          <a:p>
            <a:r>
              <a:rPr lang="en-US" dirty="0"/>
              <a:t>Timeline</a:t>
            </a:r>
          </a:p>
        </p:txBody>
      </p:sp>
      <p:sp>
        <p:nvSpPr>
          <p:cNvPr id="5" name="Footer Placeholder 4">
            <a:extLst>
              <a:ext uri="{FF2B5EF4-FFF2-40B4-BE49-F238E27FC236}">
                <a16:creationId xmlns:a16="http://schemas.microsoft.com/office/drawing/2014/main" id="{089BEA28-F6E8-4DD1-9A64-07CA2228CCF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B2C4556-246D-4E49-AEDB-521D1C50F0D0}"/>
              </a:ext>
            </a:extLst>
          </p:cNvPr>
          <p:cNvSpPr>
            <a:spLocks noGrp="1"/>
          </p:cNvSpPr>
          <p:nvPr>
            <p:ph type="sldNum" sz="quarter" idx="12"/>
          </p:nvPr>
        </p:nvSpPr>
        <p:spPr/>
        <p:txBody>
          <a:bodyPr/>
          <a:lstStyle/>
          <a:p>
            <a:fld id="{3A98EE3D-8CD1-4C3F-BD1C-C98C9596463C}" type="slidenum">
              <a:rPr lang="en-US" smtClean="0"/>
              <a:pPr/>
              <a:t>8</a:t>
            </a:fld>
            <a:endParaRPr lang="en-US" dirty="0"/>
          </a:p>
        </p:txBody>
      </p:sp>
      <p:graphicFrame>
        <p:nvGraphicFramePr>
          <p:cNvPr id="13" name="Content Placeholder 6" descr="Timeline placeholder ">
            <a:extLst>
              <a:ext uri="{FF2B5EF4-FFF2-40B4-BE49-F238E27FC236}">
                <a16:creationId xmlns:a16="http://schemas.microsoft.com/office/drawing/2014/main" id="{36CD7C1F-EB09-4D4A-B747-6E1FD459E5FC}"/>
              </a:ext>
            </a:extLst>
          </p:cNvPr>
          <p:cNvGraphicFramePr>
            <a:graphicFrameLocks noGrp="1"/>
          </p:cNvGraphicFramePr>
          <p:nvPr>
            <p:ph idx="1"/>
            <p:extLst>
              <p:ext uri="{D42A27DB-BD31-4B8C-83A1-F6EECF244321}">
                <p14:modId xmlns:p14="http://schemas.microsoft.com/office/powerpoint/2010/main" val="290034642"/>
              </p:ext>
            </p:extLst>
          </p:nvPr>
        </p:nvGraphicFramePr>
        <p:xfrm>
          <a:off x="841248"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985025"/>
      </p:ext>
    </p:extLst>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56A6-A0B7-4AD3-A4A4-9522F249B031}"/>
              </a:ext>
            </a:extLst>
          </p:cNvPr>
          <p:cNvSpPr>
            <a:spLocks noGrp="1"/>
          </p:cNvSpPr>
          <p:nvPr>
            <p:ph type="title"/>
          </p:nvPr>
        </p:nvSpPr>
        <p:spPr>
          <a:xfrm>
            <a:off x="581193" y="729658"/>
            <a:ext cx="11029616" cy="988332"/>
          </a:xfrm>
        </p:spPr>
        <p:txBody>
          <a:bodyPr/>
          <a:lstStyle/>
          <a:p>
            <a:r>
              <a:rPr lang="en-US" dirty="0"/>
              <a:t>Content</a:t>
            </a:r>
          </a:p>
        </p:txBody>
      </p:sp>
      <p:sp>
        <p:nvSpPr>
          <p:cNvPr id="3" name="Text Placeholder 2">
            <a:extLst>
              <a:ext uri="{FF2B5EF4-FFF2-40B4-BE49-F238E27FC236}">
                <a16:creationId xmlns:a16="http://schemas.microsoft.com/office/drawing/2014/main" id="{F4E09964-5C29-4FD6-AB66-FC11856B4AF8}"/>
              </a:ext>
            </a:extLst>
          </p:cNvPr>
          <p:cNvSpPr>
            <a:spLocks noGrp="1"/>
          </p:cNvSpPr>
          <p:nvPr>
            <p:ph type="body" idx="1"/>
          </p:nvPr>
        </p:nvSpPr>
        <p:spPr>
          <a:xfrm>
            <a:off x="581191" y="2250891"/>
            <a:ext cx="5194769" cy="557784"/>
          </a:xfrm>
        </p:spPr>
        <p:txBody>
          <a:bodyPr/>
          <a:lstStyle/>
          <a:p>
            <a:r>
              <a:rPr lang="en-US" dirty="0"/>
              <a:t>Subtitle</a:t>
            </a:r>
          </a:p>
        </p:txBody>
      </p:sp>
      <p:sp>
        <p:nvSpPr>
          <p:cNvPr id="4" name="Content Placeholder 3">
            <a:extLst>
              <a:ext uri="{FF2B5EF4-FFF2-40B4-BE49-F238E27FC236}">
                <a16:creationId xmlns:a16="http://schemas.microsoft.com/office/drawing/2014/main" id="{DFFA8F6C-85B2-40F8-9392-16F12DC2D8CA}"/>
              </a:ext>
            </a:extLst>
          </p:cNvPr>
          <p:cNvSpPr>
            <a:spLocks noGrp="1"/>
          </p:cNvSpPr>
          <p:nvPr>
            <p:ph sz="half" idx="2"/>
          </p:nvPr>
        </p:nvSpPr>
        <p:spPr>
          <a:xfrm>
            <a:off x="581194" y="2926052"/>
            <a:ext cx="5194766" cy="2934999"/>
          </a:xfrm>
        </p:spPr>
        <p:txBody>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p:txBody>
      </p:sp>
      <p:sp>
        <p:nvSpPr>
          <p:cNvPr id="5" name="Text Placeholder 4">
            <a:extLst>
              <a:ext uri="{FF2B5EF4-FFF2-40B4-BE49-F238E27FC236}">
                <a16:creationId xmlns:a16="http://schemas.microsoft.com/office/drawing/2014/main" id="{86D629C6-DFC2-4FE6-9BC6-9CC5FAA30175}"/>
              </a:ext>
            </a:extLst>
          </p:cNvPr>
          <p:cNvSpPr>
            <a:spLocks noGrp="1"/>
          </p:cNvSpPr>
          <p:nvPr>
            <p:ph type="body" sz="quarter" idx="3"/>
          </p:nvPr>
        </p:nvSpPr>
        <p:spPr>
          <a:xfrm>
            <a:off x="6416039" y="2250892"/>
            <a:ext cx="5194770" cy="553373"/>
          </a:xfrm>
        </p:spPr>
        <p:txBody>
          <a:bodyPr/>
          <a:lstStyle/>
          <a:p>
            <a:r>
              <a:rPr lang="en-US" dirty="0"/>
              <a:t>Subtitle</a:t>
            </a:r>
          </a:p>
        </p:txBody>
      </p:sp>
      <p:sp>
        <p:nvSpPr>
          <p:cNvPr id="6" name="Content Placeholder 5">
            <a:extLst>
              <a:ext uri="{FF2B5EF4-FFF2-40B4-BE49-F238E27FC236}">
                <a16:creationId xmlns:a16="http://schemas.microsoft.com/office/drawing/2014/main" id="{9CD48624-92E5-4A01-823A-A340A719ADBC}"/>
              </a:ext>
            </a:extLst>
          </p:cNvPr>
          <p:cNvSpPr>
            <a:spLocks noGrp="1"/>
          </p:cNvSpPr>
          <p:nvPr>
            <p:ph sz="quarter" idx="4"/>
          </p:nvPr>
        </p:nvSpPr>
        <p:spPr>
          <a:xfrm>
            <a:off x="6416037" y="2926052"/>
            <a:ext cx="5194771" cy="2934999"/>
          </a:xfrm>
        </p:spPr>
        <p:txBody>
          <a:bodyPr/>
          <a:lstStyle/>
          <a:p>
            <a:r>
              <a:rPr lang="en-US" dirty="0"/>
              <a:t>Open the Design Ideas pane for instant slide makeovers. </a:t>
            </a:r>
          </a:p>
          <a:p>
            <a:r>
              <a:rPr lang="en-US" dirty="0"/>
              <a:t>When we have design ideas, we’ll show them to you right there. </a:t>
            </a:r>
          </a:p>
        </p:txBody>
      </p:sp>
      <p:sp>
        <p:nvSpPr>
          <p:cNvPr id="8" name="Footer Placeholder 7">
            <a:extLst>
              <a:ext uri="{FF2B5EF4-FFF2-40B4-BE49-F238E27FC236}">
                <a16:creationId xmlns:a16="http://schemas.microsoft.com/office/drawing/2014/main" id="{CCF3BEB4-74AE-46AA-B4D6-F74D0D1815C9}"/>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534A0150-AECF-4D8C-A650-1671E51D36E8}"/>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9</a:t>
            </a:fld>
            <a:endParaRPr lang="en-US" dirty="0"/>
          </a:p>
        </p:txBody>
      </p:sp>
    </p:spTree>
    <p:extLst>
      <p:ext uri="{BB962C8B-B14F-4D97-AF65-F5344CB8AC3E}">
        <p14:creationId xmlns:p14="http://schemas.microsoft.com/office/powerpoint/2010/main" val="1715400757"/>
      </p:ext>
    </p:extLst>
  </p:cSld>
  <p:clrMapOvr>
    <a:masterClrMapping/>
  </p:clrMapOvr>
</p:sld>
</file>

<file path=ppt/theme/theme1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2.xml.rels>&#65279;<?xml version="1.0" encoding="utf-8"?><Relationships xmlns="http://schemas.openxmlformats.org/package/2006/relationships"><Relationship Type="http://schemas.openxmlformats.org/officeDocument/2006/relationships/customXmlProps" Target="/customXml/itemProps12.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1.xml" Id="rId1" /></Relationships>
</file>

<file path=customXml/_rels/item33.xml.rels>&#65279;<?xml version="1.0" encoding="utf-8"?><Relationships xmlns="http://schemas.openxmlformats.org/package/2006/relationships"><Relationship Type="http://schemas.openxmlformats.org/officeDocument/2006/relationships/customXmlProps" Target="/customXml/itemProps33.xml" Id="rId1" /></Relationships>
</file>

<file path=customXml/item1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2.xml><?xml version="1.0" encoding="utf-8"?>
<ds:datastoreItem xmlns:ds="http://schemas.openxmlformats.org/officeDocument/2006/customXml" ds:itemID="{015B051E-3904-4E9D-85DB-A0B426C9A88B}"/>
</file>

<file path=customXml/itemProps21.xml><?xml version="1.0" encoding="utf-8"?>
<ds:datastoreItem xmlns:ds="http://schemas.openxmlformats.org/officeDocument/2006/customXml" ds:itemID="{6CCEB89B-922A-4F66-97DB-EDD8F270360B}"/>
</file>

<file path=customXml/itemProps33.xml><?xml version="1.0" encoding="utf-8"?>
<ds:datastoreItem xmlns:ds="http://schemas.openxmlformats.org/officeDocument/2006/customXml" ds:itemID="{88D7F1A9-0188-45A8-AAB7-D8B3257A9F5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ap:Properties xmlns:vt="http://schemas.openxmlformats.org/officeDocument/2006/docPropsVTypes" xmlns:ap="http://schemas.openxmlformats.org/officeDocument/2006/extended-properties">
  <ap:Template>_DividendVTI</ap:Template>
  <ap:TotalTime>0</ap:TotalTime>
  <ap:Words>527</ap:Words>
  <ap:Application>Microsoft Office PowerPoint</ap:Application>
  <ap:PresentationFormat>Widescreen</ap:PresentationFormat>
  <ap:Paragraphs>104</ap:Paragraphs>
  <ap:Slides>12</ap:Slides>
  <ap:Notes>0</ap:Notes>
  <ap:HiddenSlides>0</ap:HiddenSlides>
  <ap:MMClips>0</ap:MMClips>
  <ap:ScaleCrop>false</ap:ScaleCrop>
  <ap:HeadingPairs>
    <vt:vector baseType="variant" size="6">
      <vt:variant>
        <vt:lpstr>Fonts Used</vt:lpstr>
      </vt:variant>
      <vt:variant>
        <vt:i4>3</vt:i4>
      </vt:variant>
      <vt:variant>
        <vt:lpstr>Theme</vt:lpstr>
      </vt:variant>
      <vt:variant>
        <vt:i4>1</vt:i4>
      </vt:variant>
      <vt:variant>
        <vt:lpstr>Slide Titles</vt:lpstr>
      </vt:variant>
      <vt:variant>
        <vt:i4>12</vt:i4>
      </vt:variant>
    </vt:vector>
  </ap:HeadingPairs>
  <ap:TitlesOfParts>
    <vt:vector baseType="lpstr" size="16">
      <vt:lpstr>Calibri</vt:lpstr>
      <vt:lpstr>Gill Sans MT</vt:lpstr>
      <vt:lpstr>Wingdings 2</vt:lpstr>
      <vt:lpstr>DividendVTI</vt:lpstr>
      <vt:lpstr>Presentation title</vt:lpstr>
      <vt:lpstr>Agenda </vt:lpstr>
      <vt:lpstr>Introduction</vt:lpstr>
      <vt:lpstr>Topic one</vt:lpstr>
      <vt:lpstr>Table</vt:lpstr>
      <vt:lpstr>The way to get started is to quit  talking and begin doing.</vt:lpstr>
      <vt:lpstr>team</vt:lpstr>
      <vt:lpstr>Timeline</vt:lpstr>
      <vt:lpstr>Content</vt:lpstr>
      <vt:lpstr>Additional Content</vt:lpstr>
      <vt:lpstr>Summary</vt:lpstr>
      <vt:lpstr>Thank you</vt:lpstr>
    </vt:vector>
  </ap:TitlesOfParts>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2021-04-23T08:52:05Z</dcterms:created>
  <dcterms:modified xsi:type="dcterms:W3CDTF">2021-05-27T00:30:25Z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